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1" r:id="rId2"/>
    <p:sldId id="270" r:id="rId3"/>
    <p:sldId id="272" r:id="rId4"/>
    <p:sldId id="273" r:id="rId5"/>
    <p:sldId id="274" r:id="rId6"/>
    <p:sldId id="286" r:id="rId7"/>
    <p:sldId id="276" r:id="rId8"/>
    <p:sldId id="281" r:id="rId9"/>
    <p:sldId id="257" r:id="rId10"/>
    <p:sldId id="260" r:id="rId11"/>
    <p:sldId id="259" r:id="rId12"/>
    <p:sldId id="261" r:id="rId13"/>
    <p:sldId id="262" r:id="rId14"/>
    <p:sldId id="263" r:id="rId15"/>
    <p:sldId id="264" r:id="rId16"/>
    <p:sldId id="265" r:id="rId17"/>
    <p:sldId id="268" r:id="rId18"/>
    <p:sldId id="269" r:id="rId19"/>
    <p:sldId id="283" r:id="rId20"/>
    <p:sldId id="266" r:id="rId21"/>
    <p:sldId id="284" r:id="rId22"/>
    <p:sldId id="285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3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13.wmf"/><Relationship Id="rId1" Type="http://schemas.openxmlformats.org/officeDocument/2006/relationships/image" Target="../media/image22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16.wmf"/><Relationship Id="rId10" Type="http://schemas.openxmlformats.org/officeDocument/2006/relationships/image" Target="../media/image29.wmf"/><Relationship Id="rId4" Type="http://schemas.openxmlformats.org/officeDocument/2006/relationships/image" Target="../media/image24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13.wmf"/><Relationship Id="rId1" Type="http://schemas.openxmlformats.org/officeDocument/2006/relationships/image" Target="../media/image33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54AA1-363E-4EBB-8A45-9498D5F3E4BD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43FF5-B430-46D8-BFE2-3364283FE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DCFAD-02A6-46F5-9D71-440B005C4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3B02-B156-462C-9750-40F3EA677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C4ED-508E-41B3-ACF9-BBF08180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0E512-F65A-426F-8E78-0D4CF2345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6A60D-6319-4821-9D75-886D4ABBC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BA81-8D8A-46C0-926D-E32C14E93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3617F-CA9F-42D3-994C-B99A546A4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6D8FB-2783-4B25-8CAC-593B392A6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6A19-AD43-4A47-B392-A1F1C0DE2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4B1B-3BA7-464F-A73B-01EDD277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67C59-F521-48CB-90B5-2170D93C6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5A683ED-E41A-47E8-B203-9BEF27970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Sequences and Series</a:t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IB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standard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should know Arithmetic sequence and series; sum of finite arithmetic series; geometric sequences and series; sum of finite </a:t>
            </a:r>
            <a:r>
              <a:rPr lang="en-US" dirty="0" smtClean="0"/>
              <a:t>geometric series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81000"/>
            <a:ext cx="8737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In a </a:t>
            </a:r>
            <a:r>
              <a:rPr lang="en-US" sz="2400" b="1" dirty="0">
                <a:latin typeface="Comic Sans MS" pitchFamily="66" charset="0"/>
              </a:rPr>
              <a:t>geometric sequence, </a:t>
            </a:r>
            <a:r>
              <a:rPr lang="en-US" sz="2400" dirty="0">
                <a:latin typeface="Comic Sans MS" pitchFamily="66" charset="0"/>
              </a:rPr>
              <a:t>the ratio of any term to the previous term is constant.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You keep </a:t>
            </a:r>
            <a:r>
              <a:rPr lang="en-US" sz="2400" i="1" dirty="0">
                <a:latin typeface="Comic Sans MS" pitchFamily="66" charset="0"/>
              </a:rPr>
              <a:t>multiplying</a:t>
            </a:r>
            <a:r>
              <a:rPr lang="en-US" sz="2400" dirty="0">
                <a:latin typeface="Comic Sans MS" pitchFamily="66" charset="0"/>
              </a:rPr>
              <a:t> by the SAME number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each time to get the sequence. 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This same number is called the common </a:t>
            </a:r>
            <a:r>
              <a:rPr lang="en-US" sz="2400" b="1" dirty="0"/>
              <a:t>r</a:t>
            </a:r>
            <a:r>
              <a:rPr lang="en-US" sz="2400" dirty="0"/>
              <a:t>atio </a:t>
            </a:r>
          </a:p>
          <a:p>
            <a:pPr algn="ctr"/>
            <a:r>
              <a:rPr lang="en-US" sz="2400" dirty="0"/>
              <a:t>and is denoted by </a:t>
            </a:r>
            <a:r>
              <a:rPr lang="en-US" sz="2400" b="1" dirty="0"/>
              <a:t>r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What is the difference between an arithmetic sequence and a geometric sequence?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Try to think of some geometric sequences on your own!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2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68961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Find r for the following sequences</a:t>
            </a: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2819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4, 8, 16, 32...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81000" y="3048000"/>
            <a:ext cx="32004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8, 24, 72, 216...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381000" y="4419600"/>
            <a:ext cx="3276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6, 24, 96, 384...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962400" y="1371600"/>
          <a:ext cx="3124200" cy="958850"/>
        </p:xfrm>
        <a:graphic>
          <a:graphicData uri="http://schemas.openxmlformats.org/presentationml/2006/ole">
            <p:oleObj spid="_x0000_s2050" name="Equation" r:id="rId3" imgW="1282680" imgH="393480" progId="">
              <p:embed/>
            </p:oleObj>
          </a:graphicData>
        </a:graphic>
      </p:graphicFrame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7820025" y="1533525"/>
            <a:ext cx="638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r=2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886200" y="2667000"/>
          <a:ext cx="3276600" cy="906463"/>
        </p:xfrm>
        <a:graphic>
          <a:graphicData uri="http://schemas.openxmlformats.org/presentationml/2006/ole">
            <p:oleObj spid="_x0000_s2051" name="Equation" r:id="rId4" imgW="1422360" imgH="393480" progId="">
              <p:embed/>
            </p:oleObj>
          </a:graphicData>
        </a:graphic>
      </p:graphicFrame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7696200" y="2971800"/>
            <a:ext cx="7620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r=3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4114800" y="4267200"/>
          <a:ext cx="3200400" cy="855663"/>
        </p:xfrm>
        <a:graphic>
          <a:graphicData uri="http://schemas.openxmlformats.org/presentationml/2006/ole">
            <p:oleObj spid="_x0000_s2052" name="Equation" r:id="rId5" imgW="1473120" imgH="393480" progId="">
              <p:embed/>
            </p:oleObj>
          </a:graphicData>
        </a:graphic>
      </p:graphicFrame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7820025" y="4343400"/>
            <a:ext cx="638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r=4</a:t>
            </a:r>
          </a:p>
        </p:txBody>
      </p:sp>
      <p:sp>
        <p:nvSpPr>
          <p:cNvPr id="7192" name="WordArt 24"/>
          <p:cNvSpPr>
            <a:spLocks noChangeArrowheads="1" noChangeShapeType="1" noTextEdit="1"/>
          </p:cNvSpPr>
          <p:nvPr/>
        </p:nvSpPr>
        <p:spPr bwMode="auto">
          <a:xfrm>
            <a:off x="457200" y="5638800"/>
            <a:ext cx="30480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5, 10, 15, 20...</a:t>
            </a:r>
          </a:p>
        </p:txBody>
      </p:sp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4038600" y="5562600"/>
          <a:ext cx="2286000" cy="896938"/>
        </p:xfrm>
        <a:graphic>
          <a:graphicData uri="http://schemas.openxmlformats.org/presentationml/2006/ole">
            <p:oleObj spid="_x0000_s2053" name="Equation" r:id="rId6" imgW="1002960" imgH="393480" progId="">
              <p:embed/>
            </p:oleObj>
          </a:graphicData>
        </a:graphic>
      </p:graphicFrame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629400" y="5257800"/>
            <a:ext cx="2514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 common ratio!</a:t>
            </a:r>
            <a:r>
              <a:rPr lang="en-US"/>
              <a:t>  </a:t>
            </a:r>
          </a:p>
          <a:p>
            <a:pPr>
              <a:spcBef>
                <a:spcPct val="50000"/>
              </a:spcBef>
            </a:pPr>
            <a:r>
              <a:rPr lang="en-US" b="1"/>
              <a:t>Geometric </a:t>
            </a:r>
          </a:p>
          <a:p>
            <a:pPr>
              <a:spcBef>
                <a:spcPct val="50000"/>
              </a:spcBef>
            </a:pPr>
            <a:r>
              <a:rPr lang="en-US" b="1"/>
              <a:t>Sequence</a:t>
            </a:r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6705600" y="5562600"/>
            <a:ext cx="1066800" cy="838200"/>
          </a:xfrm>
          <a:custGeom>
            <a:avLst/>
            <a:gdLst>
              <a:gd name="T0" fmla="*/ 533400 w 21600"/>
              <a:gd name="T1" fmla="*/ 0 h 21600"/>
              <a:gd name="T2" fmla="*/ 156217 w 21600"/>
              <a:gd name="T3" fmla="*/ 122742 h 21600"/>
              <a:gd name="T4" fmla="*/ 0 w 21600"/>
              <a:gd name="T5" fmla="*/ 419100 h 21600"/>
              <a:gd name="T6" fmla="*/ 156217 w 21600"/>
              <a:gd name="T7" fmla="*/ 715458 h 21600"/>
              <a:gd name="T8" fmla="*/ 533400 w 21600"/>
              <a:gd name="T9" fmla="*/ 838200 h 21600"/>
              <a:gd name="T10" fmla="*/ 910583 w 21600"/>
              <a:gd name="T11" fmla="*/ 715458 h 21600"/>
              <a:gd name="T12" fmla="*/ 1066800 w 21600"/>
              <a:gd name="T13" fmla="*/ 419100 h 21600"/>
              <a:gd name="T14" fmla="*/ 910583 w 21600"/>
              <a:gd name="T15" fmla="*/ 12274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7" grpId="0" animBg="1"/>
      <p:bldP spid="7179" grpId="0" animBg="1"/>
      <p:bldP spid="7181" grpId="0" animBg="1"/>
      <p:bldP spid="7192" grpId="0" animBg="1"/>
      <p:bldP spid="7197" grpId="0"/>
      <p:bldP spid="71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85800" y="4191000"/>
          <a:ext cx="2032000" cy="368300"/>
        </p:xfrm>
        <a:graphic>
          <a:graphicData uri="http://schemas.openxmlformats.org/presentationml/2006/ole">
            <p:oleObj spid="_x0000_s3074" name="Equation" r:id="rId3" imgW="2031840" imgH="368280" progId="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85800" y="4648200"/>
          <a:ext cx="1866900" cy="368300"/>
        </p:xfrm>
        <a:graphic>
          <a:graphicData uri="http://schemas.openxmlformats.org/presentationml/2006/ole">
            <p:oleObj spid="_x0000_s3075" name="Equation" r:id="rId4" imgW="1866600" imgH="368280" progId="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85800" y="5105400"/>
          <a:ext cx="2844800" cy="355600"/>
        </p:xfrm>
        <a:graphic>
          <a:graphicData uri="http://schemas.openxmlformats.org/presentationml/2006/ole">
            <p:oleObj spid="_x0000_s3076" name="Equation" r:id="rId5" imgW="2844720" imgH="355320" progId="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85800" y="3810000"/>
          <a:ext cx="2400300" cy="355600"/>
        </p:xfrm>
        <a:graphic>
          <a:graphicData uri="http://schemas.openxmlformats.org/presentationml/2006/ole">
            <p:oleObj spid="_x0000_s3077" name="Equation" r:id="rId6" imgW="2400120" imgH="355320" progId="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73100" y="2743200"/>
          <a:ext cx="7404100" cy="542925"/>
        </p:xfrm>
        <a:graphic>
          <a:graphicData uri="http://schemas.openxmlformats.org/presentationml/2006/ole">
            <p:oleObj spid="_x0000_s3078" name="Equation" r:id="rId7" imgW="5892480" imgH="419040" progId="">
              <p:embed/>
            </p:oleObj>
          </a:graphicData>
        </a:graphic>
      </p:graphicFrame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57200" y="1600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To write a rule for the nth term of a geometric sequence, use the formula:</a:t>
            </a:r>
          </a:p>
        </p:txBody>
      </p:sp>
      <p:sp>
        <p:nvSpPr>
          <p:cNvPr id="3080" name="WordArt 11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457200" y="2514600"/>
            <a:ext cx="7924800" cy="8382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"/>
          <p:cNvSpPr>
            <a:spLocks noChangeArrowheads="1"/>
          </p:cNvSpPr>
          <p:nvPr/>
        </p:nvSpPr>
        <p:spPr bwMode="auto">
          <a:xfrm>
            <a:off x="533400" y="1447800"/>
            <a:ext cx="6324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Comic Sans MS" pitchFamily="66" charset="0"/>
              </a:rPr>
              <a:t>Write a rule for the </a:t>
            </a:r>
            <a:r>
              <a:rPr lang="en-US" sz="2200" i="1">
                <a:latin typeface="Comic Sans MS" pitchFamily="66" charset="0"/>
              </a:rPr>
              <a:t>n</a:t>
            </a:r>
            <a:r>
              <a:rPr lang="en-US" sz="2200">
                <a:latin typeface="Comic Sans MS" pitchFamily="66" charset="0"/>
              </a:rPr>
              <a:t>th term of the sequence 6, 24, 96, 384, . . ..</a:t>
            </a:r>
          </a:p>
          <a:p>
            <a:r>
              <a:rPr lang="en-US" sz="2200">
                <a:latin typeface="Comic Sans MS" pitchFamily="66" charset="0"/>
              </a:rPr>
              <a:t>Then find</a:t>
            </a:r>
            <a:r>
              <a:rPr lang="en-US" sz="2000">
                <a:latin typeface="Comic Sans MS" pitchFamily="66" charset="0"/>
              </a:rPr>
              <a:t> </a:t>
            </a:r>
          </a:p>
        </p:txBody>
      </p:sp>
      <p:sp>
        <p:nvSpPr>
          <p:cNvPr id="4111" name="WordArt 5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981200" y="2057400"/>
          <a:ext cx="439738" cy="609600"/>
        </p:xfrm>
        <a:graphic>
          <a:graphicData uri="http://schemas.openxmlformats.org/presentationml/2006/ole">
            <p:oleObj spid="_x0000_s4098" name="Equation" r:id="rId3" imgW="164880" imgH="228600" progId="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28600" y="2841625"/>
          <a:ext cx="1023938" cy="3157538"/>
        </p:xfrm>
        <a:graphic>
          <a:graphicData uri="http://schemas.openxmlformats.org/presentationml/2006/ole">
            <p:oleObj spid="_x0000_s4099" name="Equation" r:id="rId4" imgW="304560" imgH="914400" progId="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066800" y="3581400"/>
          <a:ext cx="1066800" cy="919163"/>
        </p:xfrm>
        <a:graphic>
          <a:graphicData uri="http://schemas.openxmlformats.org/presentationml/2006/ole">
            <p:oleObj spid="_x0000_s4100" name="Equation" r:id="rId5" imgW="457200" imgH="393480" progId="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219200" y="2895600"/>
          <a:ext cx="434975" cy="609600"/>
        </p:xfrm>
        <a:graphic>
          <a:graphicData uri="http://schemas.openxmlformats.org/presentationml/2006/ole">
            <p:oleObj spid="_x0000_s4101" name="Equation" r:id="rId6" imgW="126720" imgH="177480" progId="">
              <p:embed/>
            </p:oleObj>
          </a:graphicData>
        </a:graphic>
      </p:graphicFrame>
      <p:sp>
        <p:nvSpPr>
          <p:cNvPr id="10250" name="AutoShape 10"/>
          <p:cNvSpPr>
            <a:spLocks/>
          </p:cNvSpPr>
          <p:nvPr/>
        </p:nvSpPr>
        <p:spPr bwMode="auto">
          <a:xfrm>
            <a:off x="2667000" y="2667000"/>
            <a:ext cx="381000" cy="1371600"/>
          </a:xfrm>
          <a:prstGeom prst="rightBrace">
            <a:avLst>
              <a:gd name="adj1" fmla="val 3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581400" y="2514600"/>
          <a:ext cx="1597025" cy="542925"/>
        </p:xfrm>
        <a:graphic>
          <a:graphicData uri="http://schemas.openxmlformats.org/presentationml/2006/ole">
            <p:oleObj spid="_x0000_s4102" name="Equation" r:id="rId7" imgW="1269720" imgH="419040" progId="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3352800" y="3098800"/>
          <a:ext cx="2209800" cy="723900"/>
        </p:xfrm>
        <a:graphic>
          <a:graphicData uri="http://schemas.openxmlformats.org/presentationml/2006/ole">
            <p:oleObj spid="_x0000_s4103" name="Equation" r:id="rId8" imgW="736560" imgH="241200" progId="">
              <p:embed/>
            </p:oleObj>
          </a:graphicData>
        </a:graphic>
      </p:graphicFrame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57912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705600" y="2667000"/>
            <a:ext cx="2209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This is the general rule.  It’s a formula to use to find any term of this sequence.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286000" y="44958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To find         , plug 7 in for n.</a:t>
            </a: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3276600" y="4419600"/>
          <a:ext cx="439738" cy="609600"/>
        </p:xfrm>
        <a:graphic>
          <a:graphicData uri="http://schemas.openxmlformats.org/presentationml/2006/ole">
            <p:oleObj spid="_x0000_s4104" name="Equation" r:id="rId9" imgW="164880" imgH="228600" progId="">
              <p:embed/>
            </p:oleObj>
          </a:graphicData>
        </a:graphic>
      </p:graphicFrame>
      <p:sp>
        <p:nvSpPr>
          <p:cNvPr id="10258" name="AutoShape 18"/>
          <p:cNvSpPr>
            <a:spLocks/>
          </p:cNvSpPr>
          <p:nvPr/>
        </p:nvSpPr>
        <p:spPr bwMode="auto">
          <a:xfrm>
            <a:off x="1828800" y="4648200"/>
            <a:ext cx="533400" cy="1295400"/>
          </a:xfrm>
          <a:prstGeom prst="rightBrace">
            <a:avLst>
              <a:gd name="adj1" fmla="val 202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438400" y="4876800"/>
          <a:ext cx="2057400" cy="674688"/>
        </p:xfrm>
        <a:graphic>
          <a:graphicData uri="http://schemas.openxmlformats.org/presentationml/2006/ole">
            <p:oleObj spid="_x0000_s4105" name="Equation" r:id="rId10" imgW="736560" imgH="241200" progId="">
              <p:embed/>
            </p:oleObj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2438400" y="5397500"/>
          <a:ext cx="2133600" cy="698500"/>
        </p:xfrm>
        <a:graphic>
          <a:graphicData uri="http://schemas.openxmlformats.org/presentationml/2006/ole">
            <p:oleObj spid="_x0000_s4106" name="Equation" r:id="rId11" imgW="736560" imgH="241200" progId="">
              <p:embed/>
            </p:oleObj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2476500" y="5981700"/>
          <a:ext cx="1943100" cy="723900"/>
        </p:xfrm>
        <a:graphic>
          <a:graphicData uri="http://schemas.openxmlformats.org/presentationml/2006/ole">
            <p:oleObj spid="_x0000_s4107" name="Equation" r:id="rId12" imgW="647640" imgH="241200" progId="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4610100" y="5791200"/>
          <a:ext cx="4229100" cy="685800"/>
        </p:xfrm>
        <a:graphic>
          <a:graphicData uri="http://schemas.openxmlformats.org/presentationml/2006/ole">
            <p:oleObj spid="_x0000_s4108" name="Equation" r:id="rId13" imgW="1409400" imgH="228600" progId="">
              <p:embed/>
            </p:oleObj>
          </a:graphicData>
        </a:graphic>
      </p:graphicFrame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276600" y="3124200"/>
            <a:ext cx="2286000" cy="685800"/>
          </a:xfrm>
          <a:prstGeom prst="rect">
            <a:avLst/>
          </a:prstGeom>
          <a:solidFill>
            <a:srgbClr val="FFFF99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391400" y="5715000"/>
            <a:ext cx="1447800" cy="685800"/>
          </a:xfrm>
          <a:prstGeom prst="rect">
            <a:avLst/>
          </a:prstGeom>
          <a:solidFill>
            <a:srgbClr val="FFFF99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1066800" y="4572000"/>
          <a:ext cx="344488" cy="482600"/>
        </p:xfrm>
        <a:graphic>
          <a:graphicData uri="http://schemas.openxmlformats.org/presentationml/2006/ole">
            <p:oleObj spid="_x0000_s4109" name="Equation" r:id="rId14" imgW="126720" imgH="177480" progId="">
              <p:embed/>
            </p:oleObj>
          </a:graphicData>
        </a:graphic>
      </p:graphicFrame>
      <p:grpSp>
        <p:nvGrpSpPr>
          <p:cNvPr id="28" name="SMARTInkShape-Group11"/>
          <p:cNvGrpSpPr/>
          <p:nvPr/>
        </p:nvGrpSpPr>
        <p:grpSpPr>
          <a:xfrm>
            <a:off x="839422" y="2553890"/>
            <a:ext cx="803641" cy="463805"/>
            <a:chOff x="839422" y="2553890"/>
            <a:chExt cx="803641" cy="463805"/>
          </a:xfrm>
        </p:grpSpPr>
        <p:sp>
          <p:nvSpPr>
            <p:cNvPr id="23" name="SMARTInkShape-71"/>
            <p:cNvSpPr/>
            <p:nvPr/>
          </p:nvSpPr>
          <p:spPr>
            <a:xfrm>
              <a:off x="839422" y="2714625"/>
              <a:ext cx="178563" cy="303070"/>
            </a:xfrm>
            <a:custGeom>
              <a:avLst/>
              <a:gdLst/>
              <a:ahLst/>
              <a:cxnLst/>
              <a:rect l="0" t="0" r="0" b="0"/>
              <a:pathLst>
                <a:path w="178563" h="303070">
                  <a:moveTo>
                    <a:pt x="8898" y="62507"/>
                  </a:moveTo>
                  <a:lnTo>
                    <a:pt x="336" y="62507"/>
                  </a:lnTo>
                  <a:lnTo>
                    <a:pt x="77" y="67248"/>
                  </a:lnTo>
                  <a:lnTo>
                    <a:pt x="2662" y="72221"/>
                  </a:lnTo>
                  <a:lnTo>
                    <a:pt x="4741" y="74936"/>
                  </a:lnTo>
                  <a:lnTo>
                    <a:pt x="7050" y="83245"/>
                  </a:lnTo>
                  <a:lnTo>
                    <a:pt x="8736" y="121630"/>
                  </a:lnTo>
                  <a:lnTo>
                    <a:pt x="8866" y="160065"/>
                  </a:lnTo>
                  <a:lnTo>
                    <a:pt x="8892" y="196321"/>
                  </a:lnTo>
                  <a:lnTo>
                    <a:pt x="8896" y="232145"/>
                  </a:lnTo>
                  <a:lnTo>
                    <a:pt x="8898" y="273387"/>
                  </a:lnTo>
                  <a:lnTo>
                    <a:pt x="8898" y="288048"/>
                  </a:lnTo>
                  <a:lnTo>
                    <a:pt x="6252" y="294378"/>
                  </a:lnTo>
                  <a:lnTo>
                    <a:pt x="1209" y="301785"/>
                  </a:lnTo>
                  <a:lnTo>
                    <a:pt x="1788" y="302393"/>
                  </a:lnTo>
                  <a:lnTo>
                    <a:pt x="5076" y="303069"/>
                  </a:lnTo>
                  <a:lnTo>
                    <a:pt x="6350" y="302257"/>
                  </a:lnTo>
                  <a:lnTo>
                    <a:pt x="7199" y="300723"/>
                  </a:lnTo>
                  <a:lnTo>
                    <a:pt x="8562" y="291133"/>
                  </a:lnTo>
                  <a:lnTo>
                    <a:pt x="6208" y="257318"/>
                  </a:lnTo>
                  <a:lnTo>
                    <a:pt x="1201" y="218177"/>
                  </a:lnTo>
                  <a:lnTo>
                    <a:pt x="333" y="183927"/>
                  </a:lnTo>
                  <a:lnTo>
                    <a:pt x="76" y="148644"/>
                  </a:lnTo>
                  <a:lnTo>
                    <a:pt x="0" y="113055"/>
                  </a:lnTo>
                  <a:lnTo>
                    <a:pt x="2618" y="70352"/>
                  </a:lnTo>
                  <a:lnTo>
                    <a:pt x="4711" y="61784"/>
                  </a:lnTo>
                  <a:lnTo>
                    <a:pt x="12329" y="49618"/>
                  </a:lnTo>
                  <a:lnTo>
                    <a:pt x="37850" y="27225"/>
                  </a:lnTo>
                  <a:lnTo>
                    <a:pt x="65737" y="12955"/>
                  </a:lnTo>
                  <a:lnTo>
                    <a:pt x="107141" y="2097"/>
                  </a:lnTo>
                  <a:lnTo>
                    <a:pt x="148797" y="122"/>
                  </a:lnTo>
                  <a:lnTo>
                    <a:pt x="178562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2"/>
            <p:cNvSpPr/>
            <p:nvPr/>
          </p:nvSpPr>
          <p:spPr>
            <a:xfrm>
              <a:off x="1134070" y="2714625"/>
              <a:ext cx="98227" cy="8930"/>
            </a:xfrm>
            <a:custGeom>
              <a:avLst/>
              <a:gdLst/>
              <a:ahLst/>
              <a:cxnLst/>
              <a:rect l="0" t="0" r="0" b="0"/>
              <a:pathLst>
                <a:path w="98227" h="8930">
                  <a:moveTo>
                    <a:pt x="0" y="8929"/>
                  </a:moveTo>
                  <a:lnTo>
                    <a:pt x="31627" y="7937"/>
                  </a:lnTo>
                  <a:lnTo>
                    <a:pt x="59776" y="1241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3"/>
            <p:cNvSpPr/>
            <p:nvPr/>
          </p:nvSpPr>
          <p:spPr>
            <a:xfrm>
              <a:off x="1160859" y="2777132"/>
              <a:ext cx="107157" cy="8931"/>
            </a:xfrm>
            <a:custGeom>
              <a:avLst/>
              <a:gdLst/>
              <a:ahLst/>
              <a:cxnLst/>
              <a:rect l="0" t="0" r="0" b="0"/>
              <a:pathLst>
                <a:path w="107157" h="8931">
                  <a:moveTo>
                    <a:pt x="0" y="8930"/>
                  </a:moveTo>
                  <a:lnTo>
                    <a:pt x="39034" y="8930"/>
                  </a:lnTo>
                  <a:lnTo>
                    <a:pt x="73736" y="628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4"/>
            <p:cNvSpPr/>
            <p:nvPr/>
          </p:nvSpPr>
          <p:spPr>
            <a:xfrm>
              <a:off x="1446654" y="2625328"/>
              <a:ext cx="124972" cy="147057"/>
            </a:xfrm>
            <a:custGeom>
              <a:avLst/>
              <a:gdLst/>
              <a:ahLst/>
              <a:cxnLst/>
              <a:rect l="0" t="0" r="0" b="0"/>
              <a:pathLst>
                <a:path w="124972" h="147057">
                  <a:moveTo>
                    <a:pt x="44603" y="0"/>
                  </a:moveTo>
                  <a:lnTo>
                    <a:pt x="39863" y="0"/>
                  </a:lnTo>
                  <a:lnTo>
                    <a:pt x="38466" y="992"/>
                  </a:lnTo>
                  <a:lnTo>
                    <a:pt x="37536" y="2645"/>
                  </a:lnTo>
                  <a:lnTo>
                    <a:pt x="23277" y="42240"/>
                  </a:lnTo>
                  <a:lnTo>
                    <a:pt x="3895" y="75274"/>
                  </a:lnTo>
                  <a:lnTo>
                    <a:pt x="57" y="118920"/>
                  </a:lnTo>
                  <a:lnTo>
                    <a:pt x="0" y="126605"/>
                  </a:lnTo>
                  <a:lnTo>
                    <a:pt x="2621" y="133329"/>
                  </a:lnTo>
                  <a:lnTo>
                    <a:pt x="4709" y="136511"/>
                  </a:lnTo>
                  <a:lnTo>
                    <a:pt x="7093" y="138632"/>
                  </a:lnTo>
                  <a:lnTo>
                    <a:pt x="25687" y="147056"/>
                  </a:lnTo>
                  <a:lnTo>
                    <a:pt x="36527" y="147048"/>
                  </a:lnTo>
                  <a:lnTo>
                    <a:pt x="72681" y="142432"/>
                  </a:lnTo>
                  <a:lnTo>
                    <a:pt x="96579" y="135908"/>
                  </a:lnTo>
                  <a:lnTo>
                    <a:pt x="124971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5"/>
            <p:cNvSpPr/>
            <p:nvPr/>
          </p:nvSpPr>
          <p:spPr>
            <a:xfrm>
              <a:off x="1607343" y="2553890"/>
              <a:ext cx="35720" cy="401837"/>
            </a:xfrm>
            <a:custGeom>
              <a:avLst/>
              <a:gdLst/>
              <a:ahLst/>
              <a:cxnLst/>
              <a:rect l="0" t="0" r="0" b="0"/>
              <a:pathLst>
                <a:path w="35720" h="401837">
                  <a:moveTo>
                    <a:pt x="35719" y="0"/>
                  </a:moveTo>
                  <a:lnTo>
                    <a:pt x="35719" y="4741"/>
                  </a:lnTo>
                  <a:lnTo>
                    <a:pt x="20898" y="47613"/>
                  </a:lnTo>
                  <a:lnTo>
                    <a:pt x="15814" y="83599"/>
                  </a:lnTo>
                  <a:lnTo>
                    <a:pt x="10290" y="123890"/>
                  </a:lnTo>
                  <a:lnTo>
                    <a:pt x="3062" y="161505"/>
                  </a:lnTo>
                  <a:lnTo>
                    <a:pt x="605" y="203477"/>
                  </a:lnTo>
                  <a:lnTo>
                    <a:pt x="120" y="240725"/>
                  </a:lnTo>
                  <a:lnTo>
                    <a:pt x="24" y="276746"/>
                  </a:lnTo>
                  <a:lnTo>
                    <a:pt x="5" y="312524"/>
                  </a:lnTo>
                  <a:lnTo>
                    <a:pt x="1" y="356402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12"/>
          <p:cNvGrpSpPr/>
          <p:nvPr/>
        </p:nvGrpSpPr>
        <p:grpSpPr>
          <a:xfrm>
            <a:off x="707718" y="2964656"/>
            <a:ext cx="2060486" cy="678657"/>
            <a:chOff x="707718" y="2964656"/>
            <a:chExt cx="2060486" cy="678657"/>
          </a:xfrm>
        </p:grpSpPr>
        <p:sp>
          <p:nvSpPr>
            <p:cNvPr id="29" name="SMARTInkShape-76"/>
            <p:cNvSpPr/>
            <p:nvPr/>
          </p:nvSpPr>
          <p:spPr>
            <a:xfrm>
              <a:off x="707718" y="3313447"/>
              <a:ext cx="194181" cy="213780"/>
            </a:xfrm>
            <a:custGeom>
              <a:avLst/>
              <a:gdLst/>
              <a:ahLst/>
              <a:cxnLst/>
              <a:rect l="0" t="0" r="0" b="0"/>
              <a:pathLst>
                <a:path w="194181" h="213780">
                  <a:moveTo>
                    <a:pt x="185250" y="97693"/>
                  </a:moveTo>
                  <a:lnTo>
                    <a:pt x="185250" y="54886"/>
                  </a:lnTo>
                  <a:lnTo>
                    <a:pt x="184258" y="46918"/>
                  </a:lnTo>
                  <a:lnTo>
                    <a:pt x="174226" y="17925"/>
                  </a:lnTo>
                  <a:lnTo>
                    <a:pt x="168444" y="11639"/>
                  </a:lnTo>
                  <a:lnTo>
                    <a:pt x="159260" y="5538"/>
                  </a:lnTo>
                  <a:lnTo>
                    <a:pt x="142933" y="1266"/>
                  </a:lnTo>
                  <a:lnTo>
                    <a:pt x="125528" y="0"/>
                  </a:lnTo>
                  <a:lnTo>
                    <a:pt x="107803" y="4365"/>
                  </a:lnTo>
                  <a:lnTo>
                    <a:pt x="71019" y="27293"/>
                  </a:lnTo>
                  <a:lnTo>
                    <a:pt x="33608" y="64711"/>
                  </a:lnTo>
                  <a:lnTo>
                    <a:pt x="14406" y="98234"/>
                  </a:lnTo>
                  <a:lnTo>
                    <a:pt x="609" y="139767"/>
                  </a:lnTo>
                  <a:lnTo>
                    <a:pt x="0" y="152112"/>
                  </a:lnTo>
                  <a:lnTo>
                    <a:pt x="10324" y="176174"/>
                  </a:lnTo>
                  <a:lnTo>
                    <a:pt x="14063" y="179780"/>
                  </a:lnTo>
                  <a:lnTo>
                    <a:pt x="23508" y="183786"/>
                  </a:lnTo>
                  <a:lnTo>
                    <a:pt x="57431" y="186709"/>
                  </a:lnTo>
                  <a:lnTo>
                    <a:pt x="75169" y="182166"/>
                  </a:lnTo>
                  <a:lnTo>
                    <a:pt x="116792" y="153975"/>
                  </a:lnTo>
                  <a:lnTo>
                    <a:pt x="133657" y="138402"/>
                  </a:lnTo>
                  <a:lnTo>
                    <a:pt x="158229" y="97637"/>
                  </a:lnTo>
                  <a:lnTo>
                    <a:pt x="173313" y="75049"/>
                  </a:lnTo>
                  <a:lnTo>
                    <a:pt x="183482" y="63892"/>
                  </a:lnTo>
                  <a:lnTo>
                    <a:pt x="184465" y="60181"/>
                  </a:lnTo>
                  <a:lnTo>
                    <a:pt x="184901" y="57208"/>
                  </a:lnTo>
                  <a:lnTo>
                    <a:pt x="185095" y="59195"/>
                  </a:lnTo>
                  <a:lnTo>
                    <a:pt x="184155" y="60121"/>
                  </a:lnTo>
                  <a:lnTo>
                    <a:pt x="180464" y="61151"/>
                  </a:lnTo>
                  <a:lnTo>
                    <a:pt x="179083" y="62417"/>
                  </a:lnTo>
                  <a:lnTo>
                    <a:pt x="177548" y="66471"/>
                  </a:lnTo>
                  <a:lnTo>
                    <a:pt x="173836" y="89748"/>
                  </a:lnTo>
                  <a:lnTo>
                    <a:pt x="169301" y="106914"/>
                  </a:lnTo>
                  <a:lnTo>
                    <a:pt x="167503" y="148312"/>
                  </a:lnTo>
                  <a:lnTo>
                    <a:pt x="179830" y="188755"/>
                  </a:lnTo>
                  <a:lnTo>
                    <a:pt x="194180" y="21377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7"/>
            <p:cNvSpPr/>
            <p:nvPr/>
          </p:nvSpPr>
          <p:spPr>
            <a:xfrm>
              <a:off x="991195" y="3456357"/>
              <a:ext cx="142876" cy="142308"/>
            </a:xfrm>
            <a:custGeom>
              <a:avLst/>
              <a:gdLst/>
              <a:ahLst/>
              <a:cxnLst/>
              <a:rect l="0" t="0" r="0" b="0"/>
              <a:pathLst>
                <a:path w="142876" h="142308">
                  <a:moveTo>
                    <a:pt x="0" y="44080"/>
                  </a:moveTo>
                  <a:lnTo>
                    <a:pt x="992" y="84564"/>
                  </a:lnTo>
                  <a:lnTo>
                    <a:pt x="8562" y="113301"/>
                  </a:lnTo>
                  <a:lnTo>
                    <a:pt x="8821" y="119601"/>
                  </a:lnTo>
                  <a:lnTo>
                    <a:pt x="9849" y="121216"/>
                  </a:lnTo>
                  <a:lnTo>
                    <a:pt x="11527" y="122293"/>
                  </a:lnTo>
                  <a:lnTo>
                    <a:pt x="16608" y="124022"/>
                  </a:lnTo>
                  <a:lnTo>
                    <a:pt x="17025" y="123171"/>
                  </a:lnTo>
                  <a:lnTo>
                    <a:pt x="17856" y="81256"/>
                  </a:lnTo>
                  <a:lnTo>
                    <a:pt x="18851" y="41014"/>
                  </a:lnTo>
                  <a:lnTo>
                    <a:pt x="26954" y="12506"/>
                  </a:lnTo>
                  <a:lnTo>
                    <a:pt x="31161" y="5904"/>
                  </a:lnTo>
                  <a:lnTo>
                    <a:pt x="34665" y="3746"/>
                  </a:lnTo>
                  <a:lnTo>
                    <a:pt x="51900" y="284"/>
                  </a:lnTo>
                  <a:lnTo>
                    <a:pt x="55436" y="0"/>
                  </a:lnTo>
                  <a:lnTo>
                    <a:pt x="62010" y="2330"/>
                  </a:lnTo>
                  <a:lnTo>
                    <a:pt x="83314" y="20437"/>
                  </a:lnTo>
                  <a:lnTo>
                    <a:pt x="110132" y="60364"/>
                  </a:lnTo>
                  <a:lnTo>
                    <a:pt x="121046" y="83052"/>
                  </a:lnTo>
                  <a:lnTo>
                    <a:pt x="124832" y="99725"/>
                  </a:lnTo>
                  <a:lnTo>
                    <a:pt x="131851" y="114750"/>
                  </a:lnTo>
                  <a:lnTo>
                    <a:pt x="134662" y="130299"/>
                  </a:lnTo>
                  <a:lnTo>
                    <a:pt x="142875" y="14230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8"/>
            <p:cNvSpPr/>
            <p:nvPr/>
          </p:nvSpPr>
          <p:spPr>
            <a:xfrm>
              <a:off x="1241226" y="3375421"/>
              <a:ext cx="98228" cy="1"/>
            </a:xfrm>
            <a:custGeom>
              <a:avLst/>
              <a:gdLst/>
              <a:ahLst/>
              <a:cxnLst/>
              <a:rect l="0" t="0" r="0" b="0"/>
              <a:pathLst>
                <a:path w="98228" h="1">
                  <a:moveTo>
                    <a:pt x="0" y="0"/>
                  </a:moveTo>
                  <a:lnTo>
                    <a:pt x="39292" y="0"/>
                  </a:lnTo>
                  <a:lnTo>
                    <a:pt x="82212" y="0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9"/>
            <p:cNvSpPr/>
            <p:nvPr/>
          </p:nvSpPr>
          <p:spPr>
            <a:xfrm>
              <a:off x="1294804" y="3429000"/>
              <a:ext cx="62509" cy="1"/>
            </a:xfrm>
            <a:custGeom>
              <a:avLst/>
              <a:gdLst/>
              <a:ahLst/>
              <a:cxnLst/>
              <a:rect l="0" t="0" r="0" b="0"/>
              <a:pathLst>
                <a:path w="62509" h="1">
                  <a:moveTo>
                    <a:pt x="0" y="0"/>
                  </a:moveTo>
                  <a:lnTo>
                    <a:pt x="42241" y="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0"/>
            <p:cNvSpPr/>
            <p:nvPr/>
          </p:nvSpPr>
          <p:spPr>
            <a:xfrm>
              <a:off x="1519859" y="3295096"/>
              <a:ext cx="212501" cy="205342"/>
            </a:xfrm>
            <a:custGeom>
              <a:avLst/>
              <a:gdLst/>
              <a:ahLst/>
              <a:cxnLst/>
              <a:rect l="0" t="0" r="0" b="0"/>
              <a:pathLst>
                <a:path w="212501" h="205342">
                  <a:moveTo>
                    <a:pt x="158922" y="17818"/>
                  </a:moveTo>
                  <a:lnTo>
                    <a:pt x="158922" y="13077"/>
                  </a:lnTo>
                  <a:lnTo>
                    <a:pt x="156276" y="8104"/>
                  </a:lnTo>
                  <a:lnTo>
                    <a:pt x="151233" y="1567"/>
                  </a:lnTo>
                  <a:lnTo>
                    <a:pt x="147898" y="673"/>
                  </a:lnTo>
                  <a:lnTo>
                    <a:pt x="116605" y="0"/>
                  </a:lnTo>
                  <a:lnTo>
                    <a:pt x="76734" y="12391"/>
                  </a:lnTo>
                  <a:lnTo>
                    <a:pt x="55967" y="25690"/>
                  </a:lnTo>
                  <a:lnTo>
                    <a:pt x="37245" y="46939"/>
                  </a:lnTo>
                  <a:lnTo>
                    <a:pt x="16878" y="86916"/>
                  </a:lnTo>
                  <a:lnTo>
                    <a:pt x="2266" y="124850"/>
                  </a:lnTo>
                  <a:lnTo>
                    <a:pt x="0" y="138478"/>
                  </a:lnTo>
                  <a:lnTo>
                    <a:pt x="1639" y="148505"/>
                  </a:lnTo>
                  <a:lnTo>
                    <a:pt x="8140" y="159727"/>
                  </a:lnTo>
                  <a:lnTo>
                    <a:pt x="14517" y="166217"/>
                  </a:lnTo>
                  <a:lnTo>
                    <a:pt x="23966" y="172408"/>
                  </a:lnTo>
                  <a:lnTo>
                    <a:pt x="40442" y="176732"/>
                  </a:lnTo>
                  <a:lnTo>
                    <a:pt x="52024" y="175097"/>
                  </a:lnTo>
                  <a:lnTo>
                    <a:pt x="75629" y="165963"/>
                  </a:lnTo>
                  <a:lnTo>
                    <a:pt x="110642" y="141960"/>
                  </a:lnTo>
                  <a:lnTo>
                    <a:pt x="128534" y="130539"/>
                  </a:lnTo>
                  <a:lnTo>
                    <a:pt x="165430" y="89233"/>
                  </a:lnTo>
                  <a:lnTo>
                    <a:pt x="181423" y="60479"/>
                  </a:lnTo>
                  <a:lnTo>
                    <a:pt x="190479" y="33857"/>
                  </a:lnTo>
                  <a:lnTo>
                    <a:pt x="189882" y="31487"/>
                  </a:lnTo>
                  <a:lnTo>
                    <a:pt x="188491" y="29907"/>
                  </a:lnTo>
                  <a:lnTo>
                    <a:pt x="186947" y="25506"/>
                  </a:lnTo>
                  <a:lnTo>
                    <a:pt x="185783" y="18268"/>
                  </a:lnTo>
                  <a:lnTo>
                    <a:pt x="180992" y="22691"/>
                  </a:lnTo>
                  <a:lnTo>
                    <a:pt x="178653" y="27591"/>
                  </a:lnTo>
                  <a:lnTo>
                    <a:pt x="178029" y="30286"/>
                  </a:lnTo>
                  <a:lnTo>
                    <a:pt x="185208" y="71650"/>
                  </a:lnTo>
                  <a:lnTo>
                    <a:pt x="185667" y="109782"/>
                  </a:lnTo>
                  <a:lnTo>
                    <a:pt x="186697" y="138848"/>
                  </a:lnTo>
                  <a:lnTo>
                    <a:pt x="193812" y="171779"/>
                  </a:lnTo>
                  <a:lnTo>
                    <a:pt x="194272" y="179841"/>
                  </a:lnTo>
                  <a:lnTo>
                    <a:pt x="197123" y="186732"/>
                  </a:lnTo>
                  <a:lnTo>
                    <a:pt x="200705" y="193101"/>
                  </a:lnTo>
                  <a:lnTo>
                    <a:pt x="202297" y="199240"/>
                  </a:lnTo>
                  <a:lnTo>
                    <a:pt x="203713" y="201273"/>
                  </a:lnTo>
                  <a:lnTo>
                    <a:pt x="205650" y="202630"/>
                  </a:lnTo>
                  <a:lnTo>
                    <a:pt x="212500" y="20534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1"/>
            <p:cNvSpPr/>
            <p:nvPr/>
          </p:nvSpPr>
          <p:spPr>
            <a:xfrm>
              <a:off x="1839515" y="3509367"/>
              <a:ext cx="26790" cy="133946"/>
            </a:xfrm>
            <a:custGeom>
              <a:avLst/>
              <a:gdLst/>
              <a:ahLst/>
              <a:cxnLst/>
              <a:rect l="0" t="0" r="0" b="0"/>
              <a:pathLst>
                <a:path w="26790" h="133946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8898" y="51396"/>
                  </a:lnTo>
                  <a:lnTo>
                    <a:pt x="9920" y="91327"/>
                  </a:lnTo>
                  <a:lnTo>
                    <a:pt x="15997" y="109027"/>
                  </a:lnTo>
                  <a:lnTo>
                    <a:pt x="17751" y="131768"/>
                  </a:lnTo>
                  <a:lnTo>
                    <a:pt x="18779" y="132494"/>
                  </a:lnTo>
                  <a:lnTo>
                    <a:pt x="26789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2"/>
            <p:cNvSpPr/>
            <p:nvPr/>
          </p:nvSpPr>
          <p:spPr>
            <a:xfrm>
              <a:off x="2044898" y="3277195"/>
              <a:ext cx="160735" cy="240933"/>
            </a:xfrm>
            <a:custGeom>
              <a:avLst/>
              <a:gdLst/>
              <a:ahLst/>
              <a:cxnLst/>
              <a:rect l="0" t="0" r="0" b="0"/>
              <a:pathLst>
                <a:path w="160735" h="240933">
                  <a:moveTo>
                    <a:pt x="0" y="0"/>
                  </a:moveTo>
                  <a:lnTo>
                    <a:pt x="992" y="40312"/>
                  </a:lnTo>
                  <a:lnTo>
                    <a:pt x="7688" y="80972"/>
                  </a:lnTo>
                  <a:lnTo>
                    <a:pt x="14821" y="122342"/>
                  </a:lnTo>
                  <a:lnTo>
                    <a:pt x="17259" y="160206"/>
                  </a:lnTo>
                  <a:lnTo>
                    <a:pt x="20327" y="184721"/>
                  </a:lnTo>
                  <a:lnTo>
                    <a:pt x="31682" y="227910"/>
                  </a:lnTo>
                  <a:lnTo>
                    <a:pt x="31043" y="231315"/>
                  </a:lnTo>
                  <a:lnTo>
                    <a:pt x="26863" y="240932"/>
                  </a:lnTo>
                  <a:lnTo>
                    <a:pt x="31551" y="236311"/>
                  </a:lnTo>
                  <a:lnTo>
                    <a:pt x="33867" y="228720"/>
                  </a:lnTo>
                  <a:lnTo>
                    <a:pt x="35610" y="185557"/>
                  </a:lnTo>
                  <a:lnTo>
                    <a:pt x="41834" y="145279"/>
                  </a:lnTo>
                  <a:lnTo>
                    <a:pt x="46738" y="107631"/>
                  </a:lnTo>
                  <a:lnTo>
                    <a:pt x="53670" y="63563"/>
                  </a:lnTo>
                  <a:lnTo>
                    <a:pt x="65888" y="30296"/>
                  </a:lnTo>
                  <a:lnTo>
                    <a:pt x="74534" y="16804"/>
                  </a:lnTo>
                  <a:lnTo>
                    <a:pt x="88120" y="6522"/>
                  </a:lnTo>
                  <a:lnTo>
                    <a:pt x="99972" y="1932"/>
                  </a:lnTo>
                  <a:lnTo>
                    <a:pt x="136522" y="50"/>
                  </a:lnTo>
                  <a:lnTo>
                    <a:pt x="142697" y="2668"/>
                  </a:lnTo>
                  <a:lnTo>
                    <a:pt x="151272" y="8563"/>
                  </a:lnTo>
                  <a:lnTo>
                    <a:pt x="159446" y="8897"/>
                  </a:lnTo>
                  <a:lnTo>
                    <a:pt x="159876" y="9900"/>
                  </a:lnTo>
                  <a:lnTo>
                    <a:pt x="160734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83"/>
            <p:cNvSpPr/>
            <p:nvPr/>
          </p:nvSpPr>
          <p:spPr>
            <a:xfrm>
              <a:off x="2294929" y="3054121"/>
              <a:ext cx="160548" cy="133620"/>
            </a:xfrm>
            <a:custGeom>
              <a:avLst/>
              <a:gdLst/>
              <a:ahLst/>
              <a:cxnLst/>
              <a:rect l="0" t="0" r="0" b="0"/>
              <a:pathLst>
                <a:path w="160548" h="133620">
                  <a:moveTo>
                    <a:pt x="0" y="8761"/>
                  </a:moveTo>
                  <a:lnTo>
                    <a:pt x="11490" y="8761"/>
                  </a:lnTo>
                  <a:lnTo>
                    <a:pt x="10637" y="8761"/>
                  </a:lnTo>
                  <a:lnTo>
                    <a:pt x="14176" y="8761"/>
                  </a:lnTo>
                  <a:lnTo>
                    <a:pt x="15404" y="9754"/>
                  </a:lnTo>
                  <a:lnTo>
                    <a:pt x="20020" y="18475"/>
                  </a:lnTo>
                  <a:lnTo>
                    <a:pt x="30193" y="34493"/>
                  </a:lnTo>
                  <a:lnTo>
                    <a:pt x="34081" y="46261"/>
                  </a:lnTo>
                  <a:lnTo>
                    <a:pt x="36388" y="71401"/>
                  </a:lnTo>
                  <a:lnTo>
                    <a:pt x="42723" y="90624"/>
                  </a:lnTo>
                  <a:lnTo>
                    <a:pt x="43365" y="96079"/>
                  </a:lnTo>
                  <a:lnTo>
                    <a:pt x="41432" y="104785"/>
                  </a:lnTo>
                  <a:lnTo>
                    <a:pt x="37412" y="115265"/>
                  </a:lnTo>
                  <a:lnTo>
                    <a:pt x="35728" y="133619"/>
                  </a:lnTo>
                  <a:lnTo>
                    <a:pt x="36711" y="94627"/>
                  </a:lnTo>
                  <a:lnTo>
                    <a:pt x="53810" y="53383"/>
                  </a:lnTo>
                  <a:lnTo>
                    <a:pt x="74428" y="16477"/>
                  </a:lnTo>
                  <a:lnTo>
                    <a:pt x="83348" y="6307"/>
                  </a:lnTo>
                  <a:lnTo>
                    <a:pt x="91945" y="2710"/>
                  </a:lnTo>
                  <a:lnTo>
                    <a:pt x="118695" y="0"/>
                  </a:lnTo>
                  <a:lnTo>
                    <a:pt x="124852" y="2552"/>
                  </a:lnTo>
                  <a:lnTo>
                    <a:pt x="141630" y="17016"/>
                  </a:lnTo>
                  <a:lnTo>
                    <a:pt x="153531" y="33256"/>
                  </a:lnTo>
                  <a:lnTo>
                    <a:pt x="158600" y="50635"/>
                  </a:lnTo>
                  <a:lnTo>
                    <a:pt x="160547" y="86170"/>
                  </a:lnTo>
                  <a:lnTo>
                    <a:pt x="158006" y="95420"/>
                  </a:lnTo>
                  <a:lnTo>
                    <a:pt x="154561" y="102839"/>
                  </a:lnTo>
                  <a:lnTo>
                    <a:pt x="152047" y="115631"/>
                  </a:lnTo>
                  <a:lnTo>
                    <a:pt x="151805" y="12484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4"/>
            <p:cNvSpPr/>
            <p:nvPr/>
          </p:nvSpPr>
          <p:spPr>
            <a:xfrm>
              <a:off x="2571750" y="3089671"/>
              <a:ext cx="71438" cy="8931"/>
            </a:xfrm>
            <a:custGeom>
              <a:avLst/>
              <a:gdLst/>
              <a:ahLst/>
              <a:cxnLst/>
              <a:rect l="0" t="0" r="0" b="0"/>
              <a:pathLst>
                <a:path w="71438" h="8931">
                  <a:moveTo>
                    <a:pt x="0" y="0"/>
                  </a:moveTo>
                  <a:lnTo>
                    <a:pt x="21326" y="0"/>
                  </a:lnTo>
                  <a:lnTo>
                    <a:pt x="59765" y="8821"/>
                  </a:lnTo>
                  <a:lnTo>
                    <a:pt x="71437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5"/>
            <p:cNvSpPr/>
            <p:nvPr/>
          </p:nvSpPr>
          <p:spPr>
            <a:xfrm>
              <a:off x="2743312" y="2964656"/>
              <a:ext cx="24892" cy="223243"/>
            </a:xfrm>
            <a:custGeom>
              <a:avLst/>
              <a:gdLst/>
              <a:ahLst/>
              <a:cxnLst/>
              <a:rect l="0" t="0" r="0" b="0"/>
              <a:pathLst>
                <a:path w="24892" h="223243">
                  <a:moveTo>
                    <a:pt x="24891" y="0"/>
                  </a:moveTo>
                  <a:lnTo>
                    <a:pt x="24891" y="4740"/>
                  </a:lnTo>
                  <a:lnTo>
                    <a:pt x="22245" y="9713"/>
                  </a:lnTo>
                  <a:lnTo>
                    <a:pt x="18754" y="15231"/>
                  </a:lnTo>
                  <a:lnTo>
                    <a:pt x="9057" y="48098"/>
                  </a:lnTo>
                  <a:lnTo>
                    <a:pt x="1161" y="89751"/>
                  </a:lnTo>
                  <a:lnTo>
                    <a:pt x="0" y="116220"/>
                  </a:lnTo>
                  <a:lnTo>
                    <a:pt x="5910" y="156012"/>
                  </a:lnTo>
                  <a:lnTo>
                    <a:pt x="7958" y="198335"/>
                  </a:lnTo>
                  <a:lnTo>
                    <a:pt x="15961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13"/>
          <p:cNvGrpSpPr/>
          <p:nvPr/>
        </p:nvGrpSpPr>
        <p:grpSpPr>
          <a:xfrm>
            <a:off x="706846" y="3875484"/>
            <a:ext cx="1391631" cy="455415"/>
            <a:chOff x="706846" y="3875484"/>
            <a:chExt cx="1391631" cy="455415"/>
          </a:xfrm>
        </p:grpSpPr>
        <p:sp>
          <p:nvSpPr>
            <p:cNvPr id="40" name="SMARTInkShape-86"/>
            <p:cNvSpPr/>
            <p:nvPr/>
          </p:nvSpPr>
          <p:spPr>
            <a:xfrm>
              <a:off x="706846" y="3947078"/>
              <a:ext cx="248631" cy="276665"/>
            </a:xfrm>
            <a:custGeom>
              <a:avLst/>
              <a:gdLst/>
              <a:ahLst/>
              <a:cxnLst/>
              <a:rect l="0" t="0" r="0" b="0"/>
              <a:pathLst>
                <a:path w="248631" h="276665">
                  <a:moveTo>
                    <a:pt x="230771" y="53422"/>
                  </a:moveTo>
                  <a:lnTo>
                    <a:pt x="223082" y="45733"/>
                  </a:lnTo>
                  <a:lnTo>
                    <a:pt x="220921" y="21231"/>
                  </a:lnTo>
                  <a:lnTo>
                    <a:pt x="214788" y="8882"/>
                  </a:lnTo>
                  <a:lnTo>
                    <a:pt x="214162" y="5869"/>
                  </a:lnTo>
                  <a:lnTo>
                    <a:pt x="211761" y="3861"/>
                  </a:lnTo>
                  <a:lnTo>
                    <a:pt x="199893" y="1034"/>
                  </a:lnTo>
                  <a:lnTo>
                    <a:pt x="178651" y="0"/>
                  </a:lnTo>
                  <a:lnTo>
                    <a:pt x="143136" y="9578"/>
                  </a:lnTo>
                  <a:lnTo>
                    <a:pt x="129314" y="17068"/>
                  </a:lnTo>
                  <a:lnTo>
                    <a:pt x="87470" y="54514"/>
                  </a:lnTo>
                  <a:lnTo>
                    <a:pt x="52093" y="90348"/>
                  </a:lnTo>
                  <a:lnTo>
                    <a:pt x="27347" y="123122"/>
                  </a:lnTo>
                  <a:lnTo>
                    <a:pt x="9091" y="167106"/>
                  </a:lnTo>
                  <a:lnTo>
                    <a:pt x="671" y="200011"/>
                  </a:lnTo>
                  <a:lnTo>
                    <a:pt x="0" y="231757"/>
                  </a:lnTo>
                  <a:lnTo>
                    <a:pt x="3521" y="245460"/>
                  </a:lnTo>
                  <a:lnTo>
                    <a:pt x="11039" y="255520"/>
                  </a:lnTo>
                  <a:lnTo>
                    <a:pt x="20003" y="262305"/>
                  </a:lnTo>
                  <a:lnTo>
                    <a:pt x="41717" y="271760"/>
                  </a:lnTo>
                  <a:lnTo>
                    <a:pt x="55466" y="271838"/>
                  </a:lnTo>
                  <a:lnTo>
                    <a:pt x="96330" y="265448"/>
                  </a:lnTo>
                  <a:lnTo>
                    <a:pt x="126526" y="251558"/>
                  </a:lnTo>
                  <a:lnTo>
                    <a:pt x="161312" y="219734"/>
                  </a:lnTo>
                  <a:lnTo>
                    <a:pt x="185890" y="178415"/>
                  </a:lnTo>
                  <a:lnTo>
                    <a:pt x="192337" y="163217"/>
                  </a:lnTo>
                  <a:lnTo>
                    <a:pt x="195048" y="125309"/>
                  </a:lnTo>
                  <a:lnTo>
                    <a:pt x="196044" y="164763"/>
                  </a:lnTo>
                  <a:lnTo>
                    <a:pt x="202181" y="180780"/>
                  </a:lnTo>
                  <a:lnTo>
                    <a:pt x="209291" y="193242"/>
                  </a:lnTo>
                  <a:lnTo>
                    <a:pt x="221912" y="237860"/>
                  </a:lnTo>
                  <a:lnTo>
                    <a:pt x="230855" y="262841"/>
                  </a:lnTo>
                  <a:lnTo>
                    <a:pt x="232811" y="264472"/>
                  </a:lnTo>
                  <a:lnTo>
                    <a:pt x="235107" y="265559"/>
                  </a:lnTo>
                  <a:lnTo>
                    <a:pt x="236638" y="267277"/>
                  </a:lnTo>
                  <a:lnTo>
                    <a:pt x="238340" y="271830"/>
                  </a:lnTo>
                  <a:lnTo>
                    <a:pt x="239785" y="273441"/>
                  </a:lnTo>
                  <a:lnTo>
                    <a:pt x="248630" y="276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7"/>
            <p:cNvSpPr/>
            <p:nvPr/>
          </p:nvSpPr>
          <p:spPr>
            <a:xfrm>
              <a:off x="1035843" y="4179477"/>
              <a:ext cx="125017" cy="151422"/>
            </a:xfrm>
            <a:custGeom>
              <a:avLst/>
              <a:gdLst/>
              <a:ahLst/>
              <a:cxnLst/>
              <a:rect l="0" t="0" r="0" b="0"/>
              <a:pathLst>
                <a:path w="125017" h="151422">
                  <a:moveTo>
                    <a:pt x="0" y="17476"/>
                  </a:moveTo>
                  <a:lnTo>
                    <a:pt x="992" y="56385"/>
                  </a:lnTo>
                  <a:lnTo>
                    <a:pt x="7068" y="73154"/>
                  </a:lnTo>
                  <a:lnTo>
                    <a:pt x="8881" y="114973"/>
                  </a:lnTo>
                  <a:lnTo>
                    <a:pt x="8929" y="138349"/>
                  </a:lnTo>
                  <a:lnTo>
                    <a:pt x="9922" y="102531"/>
                  </a:lnTo>
                  <a:lnTo>
                    <a:pt x="19016" y="59845"/>
                  </a:lnTo>
                  <a:lnTo>
                    <a:pt x="31873" y="29809"/>
                  </a:lnTo>
                  <a:lnTo>
                    <a:pt x="50328" y="3984"/>
                  </a:lnTo>
                  <a:lnTo>
                    <a:pt x="54780" y="1557"/>
                  </a:lnTo>
                  <a:lnTo>
                    <a:pt x="65722" y="0"/>
                  </a:lnTo>
                  <a:lnTo>
                    <a:pt x="71543" y="2432"/>
                  </a:lnTo>
                  <a:lnTo>
                    <a:pt x="74485" y="4470"/>
                  </a:lnTo>
                  <a:lnTo>
                    <a:pt x="89306" y="27437"/>
                  </a:lnTo>
                  <a:lnTo>
                    <a:pt x="94262" y="38770"/>
                  </a:lnTo>
                  <a:lnTo>
                    <a:pt x="105063" y="80010"/>
                  </a:lnTo>
                  <a:lnTo>
                    <a:pt x="109618" y="108637"/>
                  </a:lnTo>
                  <a:lnTo>
                    <a:pt x="118164" y="132941"/>
                  </a:lnTo>
                  <a:lnTo>
                    <a:pt x="121971" y="139239"/>
                  </a:lnTo>
                  <a:lnTo>
                    <a:pt x="125016" y="15142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8"/>
            <p:cNvSpPr/>
            <p:nvPr/>
          </p:nvSpPr>
          <p:spPr>
            <a:xfrm>
              <a:off x="1259085" y="4063007"/>
              <a:ext cx="98228" cy="17861"/>
            </a:xfrm>
            <a:custGeom>
              <a:avLst/>
              <a:gdLst/>
              <a:ahLst/>
              <a:cxnLst/>
              <a:rect l="0" t="0" r="0" b="0"/>
              <a:pathLst>
                <a:path w="98228" h="17861">
                  <a:moveTo>
                    <a:pt x="0" y="17860"/>
                  </a:moveTo>
                  <a:lnTo>
                    <a:pt x="0" y="9298"/>
                  </a:lnTo>
                  <a:lnTo>
                    <a:pt x="36572" y="6289"/>
                  </a:lnTo>
                  <a:lnTo>
                    <a:pt x="53831" y="1864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89"/>
            <p:cNvSpPr/>
            <p:nvPr/>
          </p:nvSpPr>
          <p:spPr>
            <a:xfrm>
              <a:off x="1303734" y="4116585"/>
              <a:ext cx="116087" cy="17493"/>
            </a:xfrm>
            <a:custGeom>
              <a:avLst/>
              <a:gdLst/>
              <a:ahLst/>
              <a:cxnLst/>
              <a:rect l="0" t="0" r="0" b="0"/>
              <a:pathLst>
                <a:path w="116087" h="17493">
                  <a:moveTo>
                    <a:pt x="0" y="8930"/>
                  </a:moveTo>
                  <a:lnTo>
                    <a:pt x="0" y="13671"/>
                  </a:lnTo>
                  <a:lnTo>
                    <a:pt x="992" y="15067"/>
                  </a:lnTo>
                  <a:lnTo>
                    <a:pt x="2646" y="15998"/>
                  </a:lnTo>
                  <a:lnTo>
                    <a:pt x="12429" y="17492"/>
                  </a:lnTo>
                  <a:lnTo>
                    <a:pt x="37182" y="16795"/>
                  </a:lnTo>
                  <a:lnTo>
                    <a:pt x="80278" y="6832"/>
                  </a:lnTo>
                  <a:lnTo>
                    <a:pt x="98200" y="2024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0"/>
            <p:cNvSpPr/>
            <p:nvPr/>
          </p:nvSpPr>
          <p:spPr>
            <a:xfrm>
              <a:off x="1580609" y="3937992"/>
              <a:ext cx="239267" cy="285751"/>
            </a:xfrm>
            <a:custGeom>
              <a:avLst/>
              <a:gdLst/>
              <a:ahLst/>
              <a:cxnLst/>
              <a:rect l="0" t="0" r="0" b="0"/>
              <a:pathLst>
                <a:path w="239267" h="285751">
                  <a:moveTo>
                    <a:pt x="44594" y="0"/>
                  </a:moveTo>
                  <a:lnTo>
                    <a:pt x="44594" y="4740"/>
                  </a:lnTo>
                  <a:lnTo>
                    <a:pt x="41948" y="9713"/>
                  </a:lnTo>
                  <a:lnTo>
                    <a:pt x="38457" y="15231"/>
                  </a:lnTo>
                  <a:lnTo>
                    <a:pt x="23344" y="58826"/>
                  </a:lnTo>
                  <a:lnTo>
                    <a:pt x="12762" y="90333"/>
                  </a:lnTo>
                  <a:lnTo>
                    <a:pt x="4646" y="129341"/>
                  </a:lnTo>
                  <a:lnTo>
                    <a:pt x="564" y="170233"/>
                  </a:lnTo>
                  <a:lnTo>
                    <a:pt x="0" y="213578"/>
                  </a:lnTo>
                  <a:lnTo>
                    <a:pt x="962" y="225892"/>
                  </a:lnTo>
                  <a:lnTo>
                    <a:pt x="12377" y="255941"/>
                  </a:lnTo>
                  <a:lnTo>
                    <a:pt x="20937" y="269090"/>
                  </a:lnTo>
                  <a:lnTo>
                    <a:pt x="24854" y="271667"/>
                  </a:lnTo>
                  <a:lnTo>
                    <a:pt x="55824" y="280882"/>
                  </a:lnTo>
                  <a:lnTo>
                    <a:pt x="69759" y="280940"/>
                  </a:lnTo>
                  <a:lnTo>
                    <a:pt x="108064" y="276370"/>
                  </a:lnTo>
                  <a:lnTo>
                    <a:pt x="133183" y="268859"/>
                  </a:lnTo>
                  <a:lnTo>
                    <a:pt x="170888" y="248162"/>
                  </a:lnTo>
                  <a:lnTo>
                    <a:pt x="192037" y="233713"/>
                  </a:lnTo>
                  <a:lnTo>
                    <a:pt x="222901" y="194535"/>
                  </a:lnTo>
                  <a:lnTo>
                    <a:pt x="238376" y="170279"/>
                  </a:lnTo>
                  <a:lnTo>
                    <a:pt x="239266" y="167098"/>
                  </a:lnTo>
                  <a:lnTo>
                    <a:pt x="237609" y="158271"/>
                  </a:lnTo>
                  <a:lnTo>
                    <a:pt x="231848" y="138765"/>
                  </a:lnTo>
                  <a:lnTo>
                    <a:pt x="229953" y="137158"/>
                  </a:lnTo>
                  <a:lnTo>
                    <a:pt x="227698" y="136088"/>
                  </a:lnTo>
                  <a:lnTo>
                    <a:pt x="189012" y="134000"/>
                  </a:lnTo>
                  <a:lnTo>
                    <a:pt x="180548" y="136615"/>
                  </a:lnTo>
                  <a:lnTo>
                    <a:pt x="162289" y="151119"/>
                  </a:lnTo>
                  <a:lnTo>
                    <a:pt x="146703" y="166956"/>
                  </a:lnTo>
                  <a:lnTo>
                    <a:pt x="129009" y="198722"/>
                  </a:lnTo>
                  <a:lnTo>
                    <a:pt x="120172" y="226079"/>
                  </a:lnTo>
                  <a:lnTo>
                    <a:pt x="125790" y="255903"/>
                  </a:lnTo>
                  <a:lnTo>
                    <a:pt x="131996" y="267874"/>
                  </a:lnTo>
                  <a:lnTo>
                    <a:pt x="132628" y="270856"/>
                  </a:lnTo>
                  <a:lnTo>
                    <a:pt x="134041" y="272844"/>
                  </a:lnTo>
                  <a:lnTo>
                    <a:pt x="135975" y="274170"/>
                  </a:lnTo>
                  <a:lnTo>
                    <a:pt x="141468" y="276296"/>
                  </a:lnTo>
                  <a:lnTo>
                    <a:pt x="142219" y="279233"/>
                  </a:lnTo>
                  <a:lnTo>
                    <a:pt x="142701" y="284463"/>
                  </a:lnTo>
                  <a:lnTo>
                    <a:pt x="143733" y="284892"/>
                  </a:lnTo>
                  <a:lnTo>
                    <a:pt x="151640" y="285740"/>
                  </a:lnTo>
                  <a:lnTo>
                    <a:pt x="142820" y="285750"/>
                  </a:lnTo>
                  <a:lnTo>
                    <a:pt x="151382" y="285750"/>
                  </a:lnTo>
                  <a:lnTo>
                    <a:pt x="14282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1"/>
            <p:cNvSpPr/>
            <p:nvPr/>
          </p:nvSpPr>
          <p:spPr>
            <a:xfrm>
              <a:off x="1947229" y="3875484"/>
              <a:ext cx="151248" cy="383977"/>
            </a:xfrm>
            <a:custGeom>
              <a:avLst/>
              <a:gdLst/>
              <a:ahLst/>
              <a:cxnLst/>
              <a:rect l="0" t="0" r="0" b="0"/>
              <a:pathLst>
                <a:path w="151248" h="383977">
                  <a:moveTo>
                    <a:pt x="97669" y="0"/>
                  </a:moveTo>
                  <a:lnTo>
                    <a:pt x="89980" y="7689"/>
                  </a:lnTo>
                  <a:lnTo>
                    <a:pt x="87992" y="15814"/>
                  </a:lnTo>
                  <a:lnTo>
                    <a:pt x="67758" y="55901"/>
                  </a:lnTo>
                  <a:lnTo>
                    <a:pt x="45934" y="98532"/>
                  </a:lnTo>
                  <a:lnTo>
                    <a:pt x="33061" y="122461"/>
                  </a:lnTo>
                  <a:lnTo>
                    <a:pt x="19325" y="144764"/>
                  </a:lnTo>
                  <a:lnTo>
                    <a:pt x="3678" y="187772"/>
                  </a:lnTo>
                  <a:lnTo>
                    <a:pt x="0" y="227464"/>
                  </a:lnTo>
                  <a:lnTo>
                    <a:pt x="545" y="252666"/>
                  </a:lnTo>
                  <a:lnTo>
                    <a:pt x="17540" y="294660"/>
                  </a:lnTo>
                  <a:lnTo>
                    <a:pt x="28948" y="312533"/>
                  </a:lnTo>
                  <a:lnTo>
                    <a:pt x="50218" y="335175"/>
                  </a:lnTo>
                  <a:lnTo>
                    <a:pt x="91633" y="363110"/>
                  </a:lnTo>
                  <a:lnTo>
                    <a:pt x="112283" y="380005"/>
                  </a:lnTo>
                  <a:lnTo>
                    <a:pt x="121402" y="382800"/>
                  </a:lnTo>
                  <a:lnTo>
                    <a:pt x="151247" y="38397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4"/>
          <p:cNvGrpSpPr/>
          <p:nvPr/>
        </p:nvGrpSpPr>
        <p:grpSpPr>
          <a:xfrm>
            <a:off x="2196711" y="3795117"/>
            <a:ext cx="410457" cy="482201"/>
            <a:chOff x="2196711" y="3795117"/>
            <a:chExt cx="410457" cy="482201"/>
          </a:xfrm>
        </p:grpSpPr>
        <p:sp>
          <p:nvSpPr>
            <p:cNvPr id="47" name="SMARTInkShape-92"/>
            <p:cNvSpPr/>
            <p:nvPr/>
          </p:nvSpPr>
          <p:spPr>
            <a:xfrm>
              <a:off x="2196711" y="3884414"/>
              <a:ext cx="151797" cy="178594"/>
            </a:xfrm>
            <a:custGeom>
              <a:avLst/>
              <a:gdLst/>
              <a:ahLst/>
              <a:cxnLst/>
              <a:rect l="0" t="0" r="0" b="0"/>
              <a:pathLst>
                <a:path w="151797" h="178594">
                  <a:moveTo>
                    <a:pt x="8921" y="0"/>
                  </a:moveTo>
                  <a:lnTo>
                    <a:pt x="4181" y="4740"/>
                  </a:lnTo>
                  <a:lnTo>
                    <a:pt x="3777" y="6136"/>
                  </a:lnTo>
                  <a:lnTo>
                    <a:pt x="4499" y="7067"/>
                  </a:lnTo>
                  <a:lnTo>
                    <a:pt x="5973" y="7688"/>
                  </a:lnTo>
                  <a:lnTo>
                    <a:pt x="5964" y="9094"/>
                  </a:lnTo>
                  <a:lnTo>
                    <a:pt x="1465" y="18479"/>
                  </a:lnTo>
                  <a:lnTo>
                    <a:pt x="78" y="38731"/>
                  </a:lnTo>
                  <a:lnTo>
                    <a:pt x="7688" y="68986"/>
                  </a:lnTo>
                  <a:lnTo>
                    <a:pt x="5727" y="77954"/>
                  </a:lnTo>
                  <a:lnTo>
                    <a:pt x="2541" y="86240"/>
                  </a:lnTo>
                  <a:lnTo>
                    <a:pt x="11" y="130887"/>
                  </a:lnTo>
                  <a:lnTo>
                    <a:pt x="0" y="136885"/>
                  </a:lnTo>
                  <a:lnTo>
                    <a:pt x="2641" y="142859"/>
                  </a:lnTo>
                  <a:lnTo>
                    <a:pt x="4735" y="145840"/>
                  </a:lnTo>
                  <a:lnTo>
                    <a:pt x="9707" y="149154"/>
                  </a:lnTo>
                  <a:lnTo>
                    <a:pt x="48988" y="160795"/>
                  </a:lnTo>
                  <a:lnTo>
                    <a:pt x="92463" y="169747"/>
                  </a:lnTo>
                  <a:lnTo>
                    <a:pt x="134355" y="177232"/>
                  </a:lnTo>
                  <a:lnTo>
                    <a:pt x="151796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3"/>
            <p:cNvSpPr/>
            <p:nvPr/>
          </p:nvSpPr>
          <p:spPr>
            <a:xfrm>
              <a:off x="2375298" y="3893343"/>
              <a:ext cx="17859" cy="258962"/>
            </a:xfrm>
            <a:custGeom>
              <a:avLst/>
              <a:gdLst/>
              <a:ahLst/>
              <a:cxnLst/>
              <a:rect l="0" t="0" r="0" b="0"/>
              <a:pathLst>
                <a:path w="17859" h="258962">
                  <a:moveTo>
                    <a:pt x="8928" y="0"/>
                  </a:moveTo>
                  <a:lnTo>
                    <a:pt x="8928" y="4741"/>
                  </a:lnTo>
                  <a:lnTo>
                    <a:pt x="7936" y="6137"/>
                  </a:lnTo>
                  <a:lnTo>
                    <a:pt x="6282" y="7068"/>
                  </a:lnTo>
                  <a:lnTo>
                    <a:pt x="4187" y="7689"/>
                  </a:lnTo>
                  <a:lnTo>
                    <a:pt x="2791" y="9095"/>
                  </a:lnTo>
                  <a:lnTo>
                    <a:pt x="1240" y="13303"/>
                  </a:lnTo>
                  <a:lnTo>
                    <a:pt x="20" y="56928"/>
                  </a:lnTo>
                  <a:lnTo>
                    <a:pt x="0" y="98443"/>
                  </a:lnTo>
                  <a:lnTo>
                    <a:pt x="991" y="142817"/>
                  </a:lnTo>
                  <a:lnTo>
                    <a:pt x="8377" y="184700"/>
                  </a:lnTo>
                  <a:lnTo>
                    <a:pt x="8918" y="225802"/>
                  </a:lnTo>
                  <a:lnTo>
                    <a:pt x="17858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4"/>
            <p:cNvSpPr/>
            <p:nvPr/>
          </p:nvSpPr>
          <p:spPr>
            <a:xfrm>
              <a:off x="2482453" y="3795117"/>
              <a:ext cx="124715" cy="482201"/>
            </a:xfrm>
            <a:custGeom>
              <a:avLst/>
              <a:gdLst/>
              <a:ahLst/>
              <a:cxnLst/>
              <a:rect l="0" t="0" r="0" b="0"/>
              <a:pathLst>
                <a:path w="124715" h="482201">
                  <a:moveTo>
                    <a:pt x="0" y="0"/>
                  </a:moveTo>
                  <a:lnTo>
                    <a:pt x="7129" y="8121"/>
                  </a:lnTo>
                  <a:lnTo>
                    <a:pt x="34552" y="47854"/>
                  </a:lnTo>
                  <a:lnTo>
                    <a:pt x="56912" y="82985"/>
                  </a:lnTo>
                  <a:lnTo>
                    <a:pt x="74519" y="120609"/>
                  </a:lnTo>
                  <a:lnTo>
                    <a:pt x="92304" y="158326"/>
                  </a:lnTo>
                  <a:lnTo>
                    <a:pt x="109150" y="199488"/>
                  </a:lnTo>
                  <a:lnTo>
                    <a:pt x="119873" y="238252"/>
                  </a:lnTo>
                  <a:lnTo>
                    <a:pt x="123492" y="278732"/>
                  </a:lnTo>
                  <a:lnTo>
                    <a:pt x="124714" y="322728"/>
                  </a:lnTo>
                  <a:lnTo>
                    <a:pt x="120215" y="364602"/>
                  </a:lnTo>
                  <a:lnTo>
                    <a:pt x="113983" y="403498"/>
                  </a:lnTo>
                  <a:lnTo>
                    <a:pt x="106533" y="423826"/>
                  </a:lnTo>
                  <a:lnTo>
                    <a:pt x="101918" y="433437"/>
                  </a:lnTo>
                  <a:lnTo>
                    <a:pt x="98328" y="449013"/>
                  </a:lnTo>
                  <a:lnTo>
                    <a:pt x="91374" y="463667"/>
                  </a:lnTo>
                  <a:lnTo>
                    <a:pt x="89297" y="482166"/>
                  </a:lnTo>
                  <a:lnTo>
                    <a:pt x="81608" y="482200"/>
                  </a:lnTo>
                  <a:lnTo>
                    <a:pt x="81194" y="481208"/>
                  </a:lnTo>
                  <a:lnTo>
                    <a:pt x="80367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95"/>
          <p:cNvSpPr/>
          <p:nvPr/>
        </p:nvSpPr>
        <p:spPr>
          <a:xfrm>
            <a:off x="2661047" y="3634382"/>
            <a:ext cx="187485" cy="178473"/>
          </a:xfrm>
          <a:custGeom>
            <a:avLst/>
            <a:gdLst/>
            <a:ahLst/>
            <a:cxnLst/>
            <a:rect l="0" t="0" r="0" b="0"/>
            <a:pathLst>
              <a:path w="187485" h="178473">
                <a:moveTo>
                  <a:pt x="17859" y="0"/>
                </a:moveTo>
                <a:lnTo>
                  <a:pt x="13118" y="0"/>
                </a:lnTo>
                <a:lnTo>
                  <a:pt x="11722" y="993"/>
                </a:lnTo>
                <a:lnTo>
                  <a:pt x="10791" y="2646"/>
                </a:lnTo>
                <a:lnTo>
                  <a:pt x="10170" y="4741"/>
                </a:lnTo>
                <a:lnTo>
                  <a:pt x="2025" y="18092"/>
                </a:lnTo>
                <a:lnTo>
                  <a:pt x="35" y="55318"/>
                </a:lnTo>
                <a:lnTo>
                  <a:pt x="0" y="96614"/>
                </a:lnTo>
                <a:lnTo>
                  <a:pt x="992" y="113195"/>
                </a:lnTo>
                <a:lnTo>
                  <a:pt x="11023" y="142271"/>
                </a:lnTo>
                <a:lnTo>
                  <a:pt x="29888" y="163676"/>
                </a:lnTo>
                <a:lnTo>
                  <a:pt x="38419" y="167003"/>
                </a:lnTo>
                <a:lnTo>
                  <a:pt x="82299" y="177973"/>
                </a:lnTo>
                <a:lnTo>
                  <a:pt x="104561" y="178472"/>
                </a:lnTo>
                <a:lnTo>
                  <a:pt x="113609" y="175893"/>
                </a:lnTo>
                <a:lnTo>
                  <a:pt x="121930" y="172433"/>
                </a:lnTo>
                <a:lnTo>
                  <a:pt x="136779" y="169493"/>
                </a:lnTo>
                <a:lnTo>
                  <a:pt x="147904" y="162778"/>
                </a:lnTo>
                <a:lnTo>
                  <a:pt x="171751" y="144778"/>
                </a:lnTo>
                <a:lnTo>
                  <a:pt x="186517" y="116513"/>
                </a:lnTo>
                <a:lnTo>
                  <a:pt x="187484" y="95151"/>
                </a:lnTo>
                <a:lnTo>
                  <a:pt x="186505" y="93200"/>
                </a:lnTo>
                <a:lnTo>
                  <a:pt x="184860" y="91899"/>
                </a:lnTo>
                <a:lnTo>
                  <a:pt x="182771" y="91032"/>
                </a:lnTo>
                <a:lnTo>
                  <a:pt x="181378" y="89461"/>
                </a:lnTo>
                <a:lnTo>
                  <a:pt x="179831" y="85071"/>
                </a:lnTo>
                <a:lnTo>
                  <a:pt x="178426" y="83503"/>
                </a:lnTo>
                <a:lnTo>
                  <a:pt x="174219" y="81761"/>
                </a:lnTo>
                <a:lnTo>
                  <a:pt x="156480" y="80404"/>
                </a:lnTo>
                <a:lnTo>
                  <a:pt x="154921" y="81384"/>
                </a:lnTo>
                <a:lnTo>
                  <a:pt x="153882" y="83029"/>
                </a:lnTo>
                <a:lnTo>
                  <a:pt x="153189" y="85119"/>
                </a:lnTo>
                <a:lnTo>
                  <a:pt x="151735" y="86512"/>
                </a:lnTo>
                <a:lnTo>
                  <a:pt x="142273" y="91393"/>
                </a:lnTo>
                <a:lnTo>
                  <a:pt x="139497" y="93671"/>
                </a:lnTo>
                <a:lnTo>
                  <a:pt x="136412" y="98848"/>
                </a:lnTo>
                <a:lnTo>
                  <a:pt x="134049" y="104456"/>
                </a:lnTo>
                <a:lnTo>
                  <a:pt x="126401" y="114359"/>
                </a:lnTo>
                <a:lnTo>
                  <a:pt x="125426" y="120315"/>
                </a:lnTo>
                <a:lnTo>
                  <a:pt x="125018" y="147103"/>
                </a:lnTo>
                <a:lnTo>
                  <a:pt x="126010" y="148670"/>
                </a:lnTo>
                <a:lnTo>
                  <a:pt x="127663" y="149715"/>
                </a:lnTo>
                <a:lnTo>
                  <a:pt x="129757" y="150412"/>
                </a:lnTo>
                <a:lnTo>
                  <a:pt x="131152" y="151869"/>
                </a:lnTo>
                <a:lnTo>
                  <a:pt x="133945" y="160735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SMARTInkShape-Group16"/>
          <p:cNvGrpSpPr/>
          <p:nvPr/>
        </p:nvGrpSpPr>
        <p:grpSpPr>
          <a:xfrm>
            <a:off x="818681" y="4161234"/>
            <a:ext cx="681507" cy="866181"/>
            <a:chOff x="818681" y="4161234"/>
            <a:chExt cx="681507" cy="866181"/>
          </a:xfrm>
        </p:grpSpPr>
        <p:sp>
          <p:nvSpPr>
            <p:cNvPr id="52" name="SMARTInkShape-96"/>
            <p:cNvSpPr/>
            <p:nvPr/>
          </p:nvSpPr>
          <p:spPr>
            <a:xfrm>
              <a:off x="1073004" y="4161234"/>
              <a:ext cx="154879" cy="196454"/>
            </a:xfrm>
            <a:custGeom>
              <a:avLst/>
              <a:gdLst/>
              <a:ahLst/>
              <a:cxnLst/>
              <a:rect l="0" t="0" r="0" b="0"/>
              <a:pathLst>
                <a:path w="154879" h="196454">
                  <a:moveTo>
                    <a:pt x="114644" y="0"/>
                  </a:moveTo>
                  <a:lnTo>
                    <a:pt x="119789" y="0"/>
                  </a:lnTo>
                  <a:lnTo>
                    <a:pt x="114721" y="0"/>
                  </a:lnTo>
                  <a:lnTo>
                    <a:pt x="109926" y="4740"/>
                  </a:lnTo>
                  <a:lnTo>
                    <a:pt x="104940" y="7068"/>
                  </a:lnTo>
                  <a:lnTo>
                    <a:pt x="63459" y="11527"/>
                  </a:lnTo>
                  <a:lnTo>
                    <a:pt x="55184" y="15045"/>
                  </a:lnTo>
                  <a:lnTo>
                    <a:pt x="16583" y="17856"/>
                  </a:lnTo>
                  <a:lnTo>
                    <a:pt x="53477" y="17859"/>
                  </a:lnTo>
                  <a:lnTo>
                    <a:pt x="97586" y="17859"/>
                  </a:lnTo>
                  <a:lnTo>
                    <a:pt x="115984" y="18851"/>
                  </a:lnTo>
                  <a:lnTo>
                    <a:pt x="134238" y="24927"/>
                  </a:lnTo>
                  <a:lnTo>
                    <a:pt x="154159" y="26680"/>
                  </a:lnTo>
                  <a:lnTo>
                    <a:pt x="154878" y="27709"/>
                  </a:lnTo>
                  <a:lnTo>
                    <a:pt x="154365" y="29386"/>
                  </a:lnTo>
                  <a:lnTo>
                    <a:pt x="152142" y="33896"/>
                  </a:lnTo>
                  <a:lnTo>
                    <a:pt x="151153" y="39208"/>
                  </a:lnTo>
                  <a:lnTo>
                    <a:pt x="148905" y="41021"/>
                  </a:lnTo>
                  <a:lnTo>
                    <a:pt x="108402" y="52195"/>
                  </a:lnTo>
                  <a:lnTo>
                    <a:pt x="66010" y="61599"/>
                  </a:lnTo>
                  <a:lnTo>
                    <a:pt x="44010" y="63231"/>
                  </a:lnTo>
                  <a:lnTo>
                    <a:pt x="17018" y="71325"/>
                  </a:lnTo>
                  <a:lnTo>
                    <a:pt x="32676" y="72423"/>
                  </a:lnTo>
                  <a:lnTo>
                    <a:pt x="52996" y="78504"/>
                  </a:lnTo>
                  <a:lnTo>
                    <a:pt x="93858" y="80258"/>
                  </a:lnTo>
                  <a:lnTo>
                    <a:pt x="131826" y="89187"/>
                  </a:lnTo>
                  <a:lnTo>
                    <a:pt x="127562" y="89264"/>
                  </a:lnTo>
                  <a:lnTo>
                    <a:pt x="122701" y="91928"/>
                  </a:lnTo>
                  <a:lnTo>
                    <a:pt x="120015" y="94027"/>
                  </a:lnTo>
                  <a:lnTo>
                    <a:pt x="95310" y="97397"/>
                  </a:lnTo>
                  <a:lnTo>
                    <a:pt x="52224" y="98178"/>
                  </a:lnTo>
                  <a:lnTo>
                    <a:pt x="40269" y="99197"/>
                  </a:lnTo>
                  <a:lnTo>
                    <a:pt x="8021" y="106910"/>
                  </a:lnTo>
                  <a:lnTo>
                    <a:pt x="0" y="107124"/>
                  </a:lnTo>
                  <a:lnTo>
                    <a:pt x="1845" y="109788"/>
                  </a:lnTo>
                  <a:lnTo>
                    <a:pt x="3726" y="111887"/>
                  </a:lnTo>
                  <a:lnTo>
                    <a:pt x="8462" y="114220"/>
                  </a:lnTo>
                  <a:lnTo>
                    <a:pt x="49699" y="123742"/>
                  </a:lnTo>
                  <a:lnTo>
                    <a:pt x="72086" y="125756"/>
                  </a:lnTo>
                  <a:lnTo>
                    <a:pt x="87181" y="133568"/>
                  </a:lnTo>
                  <a:lnTo>
                    <a:pt x="87796" y="141601"/>
                  </a:lnTo>
                  <a:lnTo>
                    <a:pt x="83097" y="147238"/>
                  </a:lnTo>
                  <a:lnTo>
                    <a:pt x="53628" y="168279"/>
                  </a:lnTo>
                  <a:lnTo>
                    <a:pt x="54123" y="169733"/>
                  </a:lnTo>
                  <a:lnTo>
                    <a:pt x="57318" y="173994"/>
                  </a:lnTo>
                  <a:lnTo>
                    <a:pt x="62046" y="176549"/>
                  </a:lnTo>
                  <a:lnTo>
                    <a:pt x="64696" y="177231"/>
                  </a:lnTo>
                  <a:lnTo>
                    <a:pt x="73166" y="182930"/>
                  </a:lnTo>
                  <a:lnTo>
                    <a:pt x="84917" y="192753"/>
                  </a:lnTo>
                  <a:lnTo>
                    <a:pt x="93819" y="195357"/>
                  </a:lnTo>
                  <a:lnTo>
                    <a:pt x="105714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7"/>
            <p:cNvSpPr/>
            <p:nvPr/>
          </p:nvSpPr>
          <p:spPr>
            <a:xfrm>
              <a:off x="964406" y="4268391"/>
              <a:ext cx="71437" cy="160735"/>
            </a:xfrm>
            <a:custGeom>
              <a:avLst/>
              <a:gdLst/>
              <a:ahLst/>
              <a:cxnLst/>
              <a:rect l="0" t="0" r="0" b="0"/>
              <a:pathLst>
                <a:path w="71437" h="160735">
                  <a:moveTo>
                    <a:pt x="0" y="8929"/>
                  </a:moveTo>
                  <a:lnTo>
                    <a:pt x="0" y="1240"/>
                  </a:lnTo>
                  <a:lnTo>
                    <a:pt x="992" y="827"/>
                  </a:lnTo>
                  <a:lnTo>
                    <a:pt x="42841" y="1"/>
                  </a:lnTo>
                  <a:lnTo>
                    <a:pt x="46420" y="0"/>
                  </a:lnTo>
                  <a:lnTo>
                    <a:pt x="53042" y="2645"/>
                  </a:lnTo>
                  <a:lnTo>
                    <a:pt x="60638" y="7688"/>
                  </a:lnTo>
                  <a:lnTo>
                    <a:pt x="71314" y="8919"/>
                  </a:lnTo>
                  <a:lnTo>
                    <a:pt x="71436" y="30178"/>
                  </a:lnTo>
                  <a:lnTo>
                    <a:pt x="62343" y="58727"/>
                  </a:lnTo>
                  <a:lnTo>
                    <a:pt x="56616" y="69214"/>
                  </a:lnTo>
                  <a:lnTo>
                    <a:pt x="52852" y="94401"/>
                  </a:lnTo>
                  <a:lnTo>
                    <a:pt x="47520" y="104920"/>
                  </a:lnTo>
                  <a:lnTo>
                    <a:pt x="44663" y="149108"/>
                  </a:lnTo>
                  <a:lnTo>
                    <a:pt x="44648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8"/>
            <p:cNvSpPr/>
            <p:nvPr/>
          </p:nvSpPr>
          <p:spPr>
            <a:xfrm>
              <a:off x="818681" y="4635130"/>
              <a:ext cx="199304" cy="276199"/>
            </a:xfrm>
            <a:custGeom>
              <a:avLst/>
              <a:gdLst/>
              <a:ahLst/>
              <a:cxnLst/>
              <a:rect l="0" t="0" r="0" b="0"/>
              <a:pathLst>
                <a:path w="199304" h="276199">
                  <a:moveTo>
                    <a:pt x="172514" y="97604"/>
                  </a:moveTo>
                  <a:lnTo>
                    <a:pt x="172514" y="92863"/>
                  </a:lnTo>
                  <a:lnTo>
                    <a:pt x="169868" y="87890"/>
                  </a:lnTo>
                  <a:lnTo>
                    <a:pt x="164825" y="81354"/>
                  </a:lnTo>
                  <a:lnTo>
                    <a:pt x="168974" y="65804"/>
                  </a:lnTo>
                  <a:lnTo>
                    <a:pt x="163196" y="32933"/>
                  </a:lnTo>
                  <a:lnTo>
                    <a:pt x="151235" y="10019"/>
                  </a:lnTo>
                  <a:lnTo>
                    <a:pt x="145528" y="4106"/>
                  </a:lnTo>
                  <a:lnTo>
                    <a:pt x="142617" y="2530"/>
                  </a:lnTo>
                  <a:lnTo>
                    <a:pt x="123687" y="0"/>
                  </a:lnTo>
                  <a:lnTo>
                    <a:pt x="105681" y="554"/>
                  </a:lnTo>
                  <a:lnTo>
                    <a:pt x="69529" y="11830"/>
                  </a:lnTo>
                  <a:lnTo>
                    <a:pt x="50829" y="25116"/>
                  </a:lnTo>
                  <a:lnTo>
                    <a:pt x="20756" y="62923"/>
                  </a:lnTo>
                  <a:lnTo>
                    <a:pt x="1646" y="97809"/>
                  </a:lnTo>
                  <a:lnTo>
                    <a:pt x="0" y="115554"/>
                  </a:lnTo>
                  <a:lnTo>
                    <a:pt x="3467" y="153987"/>
                  </a:lnTo>
                  <a:lnTo>
                    <a:pt x="15229" y="191459"/>
                  </a:lnTo>
                  <a:lnTo>
                    <a:pt x="23565" y="201494"/>
                  </a:lnTo>
                  <a:lnTo>
                    <a:pt x="62548" y="225405"/>
                  </a:lnTo>
                  <a:lnTo>
                    <a:pt x="80290" y="229729"/>
                  </a:lnTo>
                  <a:lnTo>
                    <a:pt x="98114" y="231010"/>
                  </a:lnTo>
                  <a:lnTo>
                    <a:pt x="107367" y="228664"/>
                  </a:lnTo>
                  <a:lnTo>
                    <a:pt x="130678" y="215294"/>
                  </a:lnTo>
                  <a:lnTo>
                    <a:pt x="157509" y="179537"/>
                  </a:lnTo>
                  <a:lnTo>
                    <a:pt x="161784" y="162670"/>
                  </a:lnTo>
                  <a:lnTo>
                    <a:pt x="164471" y="136623"/>
                  </a:lnTo>
                  <a:lnTo>
                    <a:pt x="172404" y="124552"/>
                  </a:lnTo>
                  <a:lnTo>
                    <a:pt x="173504" y="155441"/>
                  </a:lnTo>
                  <a:lnTo>
                    <a:pt x="180616" y="189990"/>
                  </a:lnTo>
                  <a:lnTo>
                    <a:pt x="182363" y="219469"/>
                  </a:lnTo>
                  <a:lnTo>
                    <a:pt x="189122" y="246801"/>
                  </a:lnTo>
                  <a:lnTo>
                    <a:pt x="191118" y="263188"/>
                  </a:lnTo>
                  <a:lnTo>
                    <a:pt x="199303" y="27619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9"/>
            <p:cNvSpPr/>
            <p:nvPr/>
          </p:nvSpPr>
          <p:spPr>
            <a:xfrm>
              <a:off x="1116210" y="4831331"/>
              <a:ext cx="116083" cy="196084"/>
            </a:xfrm>
            <a:custGeom>
              <a:avLst/>
              <a:gdLst/>
              <a:ahLst/>
              <a:cxnLst/>
              <a:rect l="0" t="0" r="0" b="0"/>
              <a:pathLst>
                <a:path w="116083" h="196084">
                  <a:moveTo>
                    <a:pt x="0" y="17489"/>
                  </a:moveTo>
                  <a:lnTo>
                    <a:pt x="44550" y="17489"/>
                  </a:lnTo>
                  <a:lnTo>
                    <a:pt x="56536" y="17489"/>
                  </a:lnTo>
                  <a:lnTo>
                    <a:pt x="62500" y="14843"/>
                  </a:lnTo>
                  <a:lnTo>
                    <a:pt x="65479" y="12748"/>
                  </a:lnTo>
                  <a:lnTo>
                    <a:pt x="79153" y="9800"/>
                  </a:lnTo>
                  <a:lnTo>
                    <a:pt x="100836" y="8668"/>
                  </a:lnTo>
                  <a:lnTo>
                    <a:pt x="106993" y="5962"/>
                  </a:lnTo>
                  <a:lnTo>
                    <a:pt x="115554" y="0"/>
                  </a:lnTo>
                  <a:lnTo>
                    <a:pt x="116082" y="20882"/>
                  </a:lnTo>
                  <a:lnTo>
                    <a:pt x="107524" y="60568"/>
                  </a:lnTo>
                  <a:lnTo>
                    <a:pt x="99076" y="100915"/>
                  </a:lnTo>
                  <a:lnTo>
                    <a:pt x="97486" y="118716"/>
                  </a:lnTo>
                  <a:lnTo>
                    <a:pt x="89864" y="157720"/>
                  </a:lnTo>
                  <a:lnTo>
                    <a:pt x="89297" y="1960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0"/>
            <p:cNvSpPr/>
            <p:nvPr/>
          </p:nvSpPr>
          <p:spPr>
            <a:xfrm>
              <a:off x="1393031" y="4705945"/>
              <a:ext cx="98227" cy="17860"/>
            </a:xfrm>
            <a:custGeom>
              <a:avLst/>
              <a:gdLst/>
              <a:ahLst/>
              <a:cxnLst/>
              <a:rect l="0" t="0" r="0" b="0"/>
              <a:pathLst>
                <a:path w="98227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6" y="10791"/>
                  </a:lnTo>
                  <a:lnTo>
                    <a:pt x="12429" y="9298"/>
                  </a:lnTo>
                  <a:lnTo>
                    <a:pt x="20991" y="9038"/>
                  </a:lnTo>
                  <a:lnTo>
                    <a:pt x="26858" y="6332"/>
                  </a:lnTo>
                  <a:lnTo>
                    <a:pt x="29811" y="4221"/>
                  </a:lnTo>
                  <a:lnTo>
                    <a:pt x="43449" y="1251"/>
                  </a:lnTo>
                  <a:lnTo>
                    <a:pt x="86002" y="22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1"/>
            <p:cNvSpPr/>
            <p:nvPr/>
          </p:nvSpPr>
          <p:spPr>
            <a:xfrm>
              <a:off x="1401960" y="4795242"/>
              <a:ext cx="98228" cy="17860"/>
            </a:xfrm>
            <a:custGeom>
              <a:avLst/>
              <a:gdLst/>
              <a:ahLst/>
              <a:cxnLst/>
              <a:rect l="0" t="0" r="0" b="0"/>
              <a:pathLst>
                <a:path w="98228" h="17860">
                  <a:moveTo>
                    <a:pt x="0" y="17859"/>
                  </a:moveTo>
                  <a:lnTo>
                    <a:pt x="20118" y="17859"/>
                  </a:lnTo>
                  <a:lnTo>
                    <a:pt x="62713" y="9481"/>
                  </a:lnTo>
                  <a:lnTo>
                    <a:pt x="73513" y="8182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17"/>
          <p:cNvGrpSpPr/>
          <p:nvPr/>
        </p:nvGrpSpPr>
        <p:grpSpPr>
          <a:xfrm>
            <a:off x="1714500" y="4563070"/>
            <a:ext cx="1739514" cy="491134"/>
            <a:chOff x="1714500" y="4563070"/>
            <a:chExt cx="1739514" cy="491134"/>
          </a:xfrm>
        </p:grpSpPr>
        <p:sp>
          <p:nvSpPr>
            <p:cNvPr id="59" name="SMARTInkShape-102"/>
            <p:cNvSpPr/>
            <p:nvPr/>
          </p:nvSpPr>
          <p:spPr>
            <a:xfrm>
              <a:off x="1714500" y="4582293"/>
              <a:ext cx="276821" cy="373653"/>
            </a:xfrm>
            <a:custGeom>
              <a:avLst/>
              <a:gdLst/>
              <a:ahLst/>
              <a:cxnLst/>
              <a:rect l="0" t="0" r="0" b="0"/>
              <a:pathLst>
                <a:path w="276821" h="373653">
                  <a:moveTo>
                    <a:pt x="0" y="52214"/>
                  </a:moveTo>
                  <a:lnTo>
                    <a:pt x="7688" y="44526"/>
                  </a:lnTo>
                  <a:lnTo>
                    <a:pt x="9676" y="36401"/>
                  </a:lnTo>
                  <a:lnTo>
                    <a:pt x="21326" y="22326"/>
                  </a:lnTo>
                  <a:lnTo>
                    <a:pt x="27006" y="19087"/>
                  </a:lnTo>
                  <a:lnTo>
                    <a:pt x="65841" y="7502"/>
                  </a:lnTo>
                  <a:lnTo>
                    <a:pt x="95296" y="0"/>
                  </a:lnTo>
                  <a:lnTo>
                    <a:pt x="136924" y="7810"/>
                  </a:lnTo>
                  <a:lnTo>
                    <a:pt x="166687" y="19896"/>
                  </a:lnTo>
                  <a:lnTo>
                    <a:pt x="170656" y="23724"/>
                  </a:lnTo>
                  <a:lnTo>
                    <a:pt x="184033" y="49427"/>
                  </a:lnTo>
                  <a:lnTo>
                    <a:pt x="187063" y="81184"/>
                  </a:lnTo>
                  <a:lnTo>
                    <a:pt x="182646" y="106439"/>
                  </a:lnTo>
                  <a:lnTo>
                    <a:pt x="159700" y="150526"/>
                  </a:lnTo>
                  <a:lnTo>
                    <a:pt x="129840" y="195101"/>
                  </a:lnTo>
                  <a:lnTo>
                    <a:pt x="93496" y="239739"/>
                  </a:lnTo>
                  <a:lnTo>
                    <a:pt x="55601" y="284386"/>
                  </a:lnTo>
                  <a:lnTo>
                    <a:pt x="27750" y="328251"/>
                  </a:lnTo>
                  <a:lnTo>
                    <a:pt x="20271" y="339600"/>
                  </a:lnTo>
                  <a:lnTo>
                    <a:pt x="6888" y="351568"/>
                  </a:lnTo>
                  <a:lnTo>
                    <a:pt x="3061" y="358232"/>
                  </a:lnTo>
                  <a:lnTo>
                    <a:pt x="907" y="367562"/>
                  </a:lnTo>
                  <a:lnTo>
                    <a:pt x="1596" y="369602"/>
                  </a:lnTo>
                  <a:lnTo>
                    <a:pt x="3049" y="370962"/>
                  </a:lnTo>
                  <a:lnTo>
                    <a:pt x="7308" y="372474"/>
                  </a:lnTo>
                  <a:lnTo>
                    <a:pt x="49000" y="373652"/>
                  </a:lnTo>
                  <a:lnTo>
                    <a:pt x="71734" y="372682"/>
                  </a:lnTo>
                  <a:lnTo>
                    <a:pt x="108567" y="365994"/>
                  </a:lnTo>
                  <a:lnTo>
                    <a:pt x="151990" y="364917"/>
                  </a:lnTo>
                  <a:lnTo>
                    <a:pt x="178648" y="362156"/>
                  </a:lnTo>
                  <a:lnTo>
                    <a:pt x="222462" y="356380"/>
                  </a:lnTo>
                  <a:lnTo>
                    <a:pt x="234802" y="355079"/>
                  </a:lnTo>
                  <a:lnTo>
                    <a:pt x="276820" y="34689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3"/>
            <p:cNvSpPr/>
            <p:nvPr/>
          </p:nvSpPr>
          <p:spPr>
            <a:xfrm>
              <a:off x="2071806" y="4643437"/>
              <a:ext cx="133827" cy="160580"/>
            </a:xfrm>
            <a:custGeom>
              <a:avLst/>
              <a:gdLst/>
              <a:ahLst/>
              <a:cxnLst/>
              <a:rect l="0" t="0" r="0" b="0"/>
              <a:pathLst>
                <a:path w="133827" h="160580">
                  <a:moveTo>
                    <a:pt x="26670" y="0"/>
                  </a:moveTo>
                  <a:lnTo>
                    <a:pt x="31411" y="4740"/>
                  </a:lnTo>
                  <a:lnTo>
                    <a:pt x="31815" y="7129"/>
                  </a:lnTo>
                  <a:lnTo>
                    <a:pt x="31092" y="9714"/>
                  </a:lnTo>
                  <a:lnTo>
                    <a:pt x="20706" y="30807"/>
                  </a:lnTo>
                  <a:lnTo>
                    <a:pt x="8723" y="74712"/>
                  </a:lnTo>
                  <a:lnTo>
                    <a:pt x="1241" y="104218"/>
                  </a:lnTo>
                  <a:lnTo>
                    <a:pt x="0" y="127473"/>
                  </a:lnTo>
                  <a:lnTo>
                    <a:pt x="2580" y="133715"/>
                  </a:lnTo>
                  <a:lnTo>
                    <a:pt x="12320" y="145806"/>
                  </a:lnTo>
                  <a:lnTo>
                    <a:pt x="25615" y="154768"/>
                  </a:lnTo>
                  <a:lnTo>
                    <a:pt x="42122" y="158966"/>
                  </a:lnTo>
                  <a:lnTo>
                    <a:pt x="77322" y="160579"/>
                  </a:lnTo>
                  <a:lnTo>
                    <a:pt x="117954" y="152623"/>
                  </a:lnTo>
                  <a:lnTo>
                    <a:pt x="13382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04"/>
            <p:cNvSpPr/>
            <p:nvPr/>
          </p:nvSpPr>
          <p:spPr>
            <a:xfrm>
              <a:off x="2252122" y="4572000"/>
              <a:ext cx="60668" cy="383977"/>
            </a:xfrm>
            <a:custGeom>
              <a:avLst/>
              <a:gdLst/>
              <a:ahLst/>
              <a:cxnLst/>
              <a:rect l="0" t="0" r="0" b="0"/>
              <a:pathLst>
                <a:path w="60668" h="383977">
                  <a:moveTo>
                    <a:pt x="16018" y="0"/>
                  </a:moveTo>
                  <a:lnTo>
                    <a:pt x="8330" y="0"/>
                  </a:lnTo>
                  <a:lnTo>
                    <a:pt x="7916" y="992"/>
                  </a:lnTo>
                  <a:lnTo>
                    <a:pt x="7456" y="4740"/>
                  </a:lnTo>
                  <a:lnTo>
                    <a:pt x="4606" y="9713"/>
                  </a:lnTo>
                  <a:lnTo>
                    <a:pt x="2457" y="12428"/>
                  </a:lnTo>
                  <a:lnTo>
                    <a:pt x="69" y="20737"/>
                  </a:lnTo>
                  <a:lnTo>
                    <a:pt x="0" y="32036"/>
                  </a:lnTo>
                  <a:lnTo>
                    <a:pt x="5959" y="72128"/>
                  </a:lnTo>
                  <a:lnTo>
                    <a:pt x="6940" y="116177"/>
                  </a:lnTo>
                  <a:lnTo>
                    <a:pt x="9690" y="142902"/>
                  </a:lnTo>
                  <a:lnTo>
                    <a:pt x="14768" y="183339"/>
                  </a:lnTo>
                  <a:lnTo>
                    <a:pt x="16763" y="222415"/>
                  </a:lnTo>
                  <a:lnTo>
                    <a:pt x="23037" y="258797"/>
                  </a:lnTo>
                  <a:lnTo>
                    <a:pt x="25688" y="302595"/>
                  </a:lnTo>
                  <a:lnTo>
                    <a:pt x="34020" y="341954"/>
                  </a:lnTo>
                  <a:lnTo>
                    <a:pt x="40755" y="359068"/>
                  </a:lnTo>
                  <a:lnTo>
                    <a:pt x="60667" y="38397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05"/>
            <p:cNvSpPr/>
            <p:nvPr/>
          </p:nvSpPr>
          <p:spPr>
            <a:xfrm>
              <a:off x="2464593" y="4893468"/>
              <a:ext cx="44650" cy="160736"/>
            </a:xfrm>
            <a:custGeom>
              <a:avLst/>
              <a:gdLst/>
              <a:ahLst/>
              <a:cxnLst/>
              <a:rect l="0" t="0" r="0" b="0"/>
              <a:pathLst>
                <a:path w="44650" h="160736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8898" y="51138"/>
                  </a:lnTo>
                  <a:lnTo>
                    <a:pt x="18022" y="92305"/>
                  </a:lnTo>
                  <a:lnTo>
                    <a:pt x="25889" y="127003"/>
                  </a:lnTo>
                  <a:lnTo>
                    <a:pt x="26389" y="135159"/>
                  </a:lnTo>
                  <a:lnTo>
                    <a:pt x="29257" y="142092"/>
                  </a:lnTo>
                  <a:lnTo>
                    <a:pt x="32847" y="148480"/>
                  </a:lnTo>
                  <a:lnTo>
                    <a:pt x="35607" y="160199"/>
                  </a:lnTo>
                  <a:lnTo>
                    <a:pt x="44649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06"/>
            <p:cNvSpPr/>
            <p:nvPr/>
          </p:nvSpPr>
          <p:spPr>
            <a:xfrm>
              <a:off x="2647329" y="4607718"/>
              <a:ext cx="227609" cy="284351"/>
            </a:xfrm>
            <a:custGeom>
              <a:avLst/>
              <a:gdLst/>
              <a:ahLst/>
              <a:cxnLst/>
              <a:rect l="0" t="0" r="0" b="0"/>
              <a:pathLst>
                <a:path w="227609" h="284351">
                  <a:moveTo>
                    <a:pt x="165522" y="0"/>
                  </a:moveTo>
                  <a:lnTo>
                    <a:pt x="165522" y="4741"/>
                  </a:lnTo>
                  <a:lnTo>
                    <a:pt x="164530" y="6137"/>
                  </a:lnTo>
                  <a:lnTo>
                    <a:pt x="162876" y="7068"/>
                  </a:lnTo>
                  <a:lnTo>
                    <a:pt x="157834" y="8562"/>
                  </a:lnTo>
                  <a:lnTo>
                    <a:pt x="157144" y="11412"/>
                  </a:lnTo>
                  <a:lnTo>
                    <a:pt x="156960" y="13561"/>
                  </a:lnTo>
                  <a:lnTo>
                    <a:pt x="155845" y="14994"/>
                  </a:lnTo>
                  <a:lnTo>
                    <a:pt x="148936" y="17482"/>
                  </a:lnTo>
                  <a:lnTo>
                    <a:pt x="143300" y="17748"/>
                  </a:lnTo>
                  <a:lnTo>
                    <a:pt x="138117" y="15164"/>
                  </a:lnTo>
                  <a:lnTo>
                    <a:pt x="135346" y="13086"/>
                  </a:lnTo>
                  <a:lnTo>
                    <a:pt x="126975" y="10777"/>
                  </a:lnTo>
                  <a:lnTo>
                    <a:pt x="111106" y="6831"/>
                  </a:lnTo>
                  <a:lnTo>
                    <a:pt x="92706" y="1350"/>
                  </a:lnTo>
                  <a:lnTo>
                    <a:pt x="49266" y="53"/>
                  </a:lnTo>
                  <a:lnTo>
                    <a:pt x="38447" y="1016"/>
                  </a:lnTo>
                  <a:lnTo>
                    <a:pt x="26777" y="7136"/>
                  </a:lnTo>
                  <a:lnTo>
                    <a:pt x="10893" y="20992"/>
                  </a:lnTo>
                  <a:lnTo>
                    <a:pt x="7501" y="29504"/>
                  </a:lnTo>
                  <a:lnTo>
                    <a:pt x="0" y="56912"/>
                  </a:lnTo>
                  <a:lnTo>
                    <a:pt x="3920" y="74520"/>
                  </a:lnTo>
                  <a:lnTo>
                    <a:pt x="13719" y="102021"/>
                  </a:lnTo>
                  <a:lnTo>
                    <a:pt x="15703" y="103733"/>
                  </a:lnTo>
                  <a:lnTo>
                    <a:pt x="20553" y="105635"/>
                  </a:lnTo>
                  <a:lnTo>
                    <a:pt x="64852" y="107139"/>
                  </a:lnTo>
                  <a:lnTo>
                    <a:pt x="109038" y="107156"/>
                  </a:lnTo>
                  <a:lnTo>
                    <a:pt x="140985" y="108149"/>
                  </a:lnTo>
                  <a:lnTo>
                    <a:pt x="163822" y="119585"/>
                  </a:lnTo>
                  <a:lnTo>
                    <a:pt x="180783" y="132888"/>
                  </a:lnTo>
                  <a:lnTo>
                    <a:pt x="187188" y="143728"/>
                  </a:lnTo>
                  <a:lnTo>
                    <a:pt x="188895" y="149397"/>
                  </a:lnTo>
                  <a:lnTo>
                    <a:pt x="196085" y="158341"/>
                  </a:lnTo>
                  <a:lnTo>
                    <a:pt x="204902" y="166616"/>
                  </a:lnTo>
                  <a:lnTo>
                    <a:pt x="212129" y="176909"/>
                  </a:lnTo>
                  <a:lnTo>
                    <a:pt x="225896" y="216225"/>
                  </a:lnTo>
                  <a:lnTo>
                    <a:pt x="227608" y="238503"/>
                  </a:lnTo>
                  <a:lnTo>
                    <a:pt x="225197" y="247553"/>
                  </a:lnTo>
                  <a:lnTo>
                    <a:pt x="215564" y="261448"/>
                  </a:lnTo>
                  <a:lnTo>
                    <a:pt x="202288" y="270722"/>
                  </a:lnTo>
                  <a:lnTo>
                    <a:pt x="171963" y="283650"/>
                  </a:lnTo>
                  <a:lnTo>
                    <a:pt x="166839" y="284350"/>
                  </a:lnTo>
                  <a:lnTo>
                    <a:pt x="122566" y="277152"/>
                  </a:lnTo>
                  <a:lnTo>
                    <a:pt x="114019" y="274322"/>
                  </a:lnTo>
                  <a:lnTo>
                    <a:pt x="95970" y="260579"/>
                  </a:lnTo>
                  <a:lnTo>
                    <a:pt x="94085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07"/>
            <p:cNvSpPr/>
            <p:nvPr/>
          </p:nvSpPr>
          <p:spPr>
            <a:xfrm>
              <a:off x="2991445" y="4634507"/>
              <a:ext cx="142872" cy="267892"/>
            </a:xfrm>
            <a:custGeom>
              <a:avLst/>
              <a:gdLst/>
              <a:ahLst/>
              <a:cxnLst/>
              <a:rect l="0" t="0" r="0" b="0"/>
              <a:pathLst>
                <a:path w="142872" h="267892">
                  <a:moveTo>
                    <a:pt x="0" y="0"/>
                  </a:moveTo>
                  <a:lnTo>
                    <a:pt x="39902" y="0"/>
                  </a:lnTo>
                  <a:lnTo>
                    <a:pt x="83210" y="0"/>
                  </a:lnTo>
                  <a:lnTo>
                    <a:pt x="127588" y="0"/>
                  </a:lnTo>
                  <a:lnTo>
                    <a:pt x="142342" y="0"/>
                  </a:lnTo>
                  <a:lnTo>
                    <a:pt x="142871" y="34552"/>
                  </a:lnTo>
                  <a:lnTo>
                    <a:pt x="140227" y="42807"/>
                  </a:lnTo>
                  <a:lnTo>
                    <a:pt x="116017" y="82414"/>
                  </a:lnTo>
                  <a:lnTo>
                    <a:pt x="111094" y="93183"/>
                  </a:lnTo>
                  <a:lnTo>
                    <a:pt x="97673" y="136645"/>
                  </a:lnTo>
                  <a:lnTo>
                    <a:pt x="80318" y="178047"/>
                  </a:lnTo>
                  <a:lnTo>
                    <a:pt x="65149" y="211619"/>
                  </a:lnTo>
                  <a:lnTo>
                    <a:pt x="62538" y="255709"/>
                  </a:lnTo>
                  <a:lnTo>
                    <a:pt x="62512" y="266090"/>
                  </a:lnTo>
                  <a:lnTo>
                    <a:pt x="63503" y="266691"/>
                  </a:lnTo>
                  <a:lnTo>
                    <a:pt x="71437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08"/>
            <p:cNvSpPr/>
            <p:nvPr/>
          </p:nvSpPr>
          <p:spPr>
            <a:xfrm>
              <a:off x="3259371" y="4563070"/>
              <a:ext cx="194643" cy="348259"/>
            </a:xfrm>
            <a:custGeom>
              <a:avLst/>
              <a:gdLst/>
              <a:ahLst/>
              <a:cxnLst/>
              <a:rect l="0" t="0" r="0" b="0"/>
              <a:pathLst>
                <a:path w="194643" h="348259">
                  <a:moveTo>
                    <a:pt x="53543" y="0"/>
                  </a:moveTo>
                  <a:lnTo>
                    <a:pt x="45854" y="0"/>
                  </a:lnTo>
                  <a:lnTo>
                    <a:pt x="45440" y="992"/>
                  </a:lnTo>
                  <a:lnTo>
                    <a:pt x="42130" y="12359"/>
                  </a:lnTo>
                  <a:lnTo>
                    <a:pt x="34948" y="25159"/>
                  </a:lnTo>
                  <a:lnTo>
                    <a:pt x="32216" y="28679"/>
                  </a:lnTo>
                  <a:lnTo>
                    <a:pt x="22493" y="67647"/>
                  </a:lnTo>
                  <a:lnTo>
                    <a:pt x="10546" y="111796"/>
                  </a:lnTo>
                  <a:lnTo>
                    <a:pt x="2044" y="152415"/>
                  </a:lnTo>
                  <a:lnTo>
                    <a:pt x="238" y="196534"/>
                  </a:lnTo>
                  <a:lnTo>
                    <a:pt x="0" y="241112"/>
                  </a:lnTo>
                  <a:lnTo>
                    <a:pt x="4716" y="263153"/>
                  </a:lnTo>
                  <a:lnTo>
                    <a:pt x="23881" y="306483"/>
                  </a:lnTo>
                  <a:lnTo>
                    <a:pt x="33729" y="323423"/>
                  </a:lnTo>
                  <a:lnTo>
                    <a:pt x="54332" y="338538"/>
                  </a:lnTo>
                  <a:lnTo>
                    <a:pt x="66792" y="343938"/>
                  </a:lnTo>
                  <a:lnTo>
                    <a:pt x="109300" y="347879"/>
                  </a:lnTo>
                  <a:lnTo>
                    <a:pt x="126728" y="347153"/>
                  </a:lnTo>
                  <a:lnTo>
                    <a:pt x="144655" y="341167"/>
                  </a:lnTo>
                  <a:lnTo>
                    <a:pt x="150003" y="340554"/>
                  </a:lnTo>
                  <a:lnTo>
                    <a:pt x="154560" y="338161"/>
                  </a:lnTo>
                  <a:lnTo>
                    <a:pt x="175304" y="315074"/>
                  </a:lnTo>
                  <a:lnTo>
                    <a:pt x="192424" y="283465"/>
                  </a:lnTo>
                  <a:lnTo>
                    <a:pt x="194642" y="275474"/>
                  </a:lnTo>
                  <a:lnTo>
                    <a:pt x="194242" y="271954"/>
                  </a:lnTo>
                  <a:lnTo>
                    <a:pt x="185324" y="250095"/>
                  </a:lnTo>
                  <a:lnTo>
                    <a:pt x="173312" y="235157"/>
                  </a:lnTo>
                  <a:lnTo>
                    <a:pt x="171266" y="229199"/>
                  </a:lnTo>
                  <a:lnTo>
                    <a:pt x="168736" y="227213"/>
                  </a:lnTo>
                  <a:lnTo>
                    <a:pt x="156686" y="224419"/>
                  </a:lnTo>
                  <a:lnTo>
                    <a:pt x="140118" y="223397"/>
                  </a:lnTo>
                  <a:lnTo>
                    <a:pt x="134023" y="225957"/>
                  </a:lnTo>
                  <a:lnTo>
                    <a:pt x="103965" y="248153"/>
                  </a:lnTo>
                  <a:lnTo>
                    <a:pt x="77850" y="283342"/>
                  </a:lnTo>
                  <a:lnTo>
                    <a:pt x="68315" y="291625"/>
                  </a:lnTo>
                  <a:lnTo>
                    <a:pt x="39726" y="335251"/>
                  </a:lnTo>
                  <a:lnTo>
                    <a:pt x="35683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3" grpId="0" animBg="1"/>
      <p:bldP spid="10254" grpId="0"/>
      <p:bldP spid="10256" grpId="0"/>
      <p:bldP spid="10258" grpId="0" animBg="1"/>
      <p:bldP spid="10263" grpId="0" animBg="1"/>
      <p:bldP spid="102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2"/>
          <p:cNvSpPr>
            <a:spLocks noChangeArrowheads="1"/>
          </p:cNvSpPr>
          <p:nvPr/>
        </p:nvSpPr>
        <p:spPr bwMode="auto">
          <a:xfrm>
            <a:off x="533400" y="1447800"/>
            <a:ext cx="6324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Comic Sans MS" pitchFamily="66" charset="0"/>
              </a:rPr>
              <a:t>Write a rule for the </a:t>
            </a:r>
            <a:r>
              <a:rPr lang="en-US" sz="2200" i="1">
                <a:latin typeface="Comic Sans MS" pitchFamily="66" charset="0"/>
              </a:rPr>
              <a:t>n</a:t>
            </a:r>
            <a:r>
              <a:rPr lang="en-US" sz="2200">
                <a:latin typeface="Comic Sans MS" pitchFamily="66" charset="0"/>
              </a:rPr>
              <a:t>th term of the sequence 1, 6, 36, 216, 1296, . . ..</a:t>
            </a:r>
          </a:p>
          <a:p>
            <a:r>
              <a:rPr lang="en-US" sz="2200">
                <a:latin typeface="Comic Sans MS" pitchFamily="66" charset="0"/>
              </a:rPr>
              <a:t>Then find</a:t>
            </a:r>
            <a:r>
              <a:rPr lang="en-US" sz="2000">
                <a:latin typeface="Comic Sans MS" pitchFamily="66" charset="0"/>
              </a:rPr>
              <a:t> </a:t>
            </a:r>
          </a:p>
        </p:txBody>
      </p:sp>
      <p:sp>
        <p:nvSpPr>
          <p:cNvPr id="5135" name="WordArt 3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65325" y="2041525"/>
          <a:ext cx="473075" cy="642938"/>
        </p:xfrm>
        <a:graphic>
          <a:graphicData uri="http://schemas.openxmlformats.org/presentationml/2006/ole">
            <p:oleObj spid="_x0000_s5122" name="Equation" r:id="rId3" imgW="177480" imgH="241200" progId="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28600" y="2841625"/>
          <a:ext cx="1023938" cy="3157538"/>
        </p:xfrm>
        <a:graphic>
          <a:graphicData uri="http://schemas.openxmlformats.org/presentationml/2006/ole">
            <p:oleObj spid="_x0000_s5123" name="Equation" r:id="rId4" imgW="304560" imgH="914400" progId="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169988" y="3581400"/>
          <a:ext cx="860425" cy="919163"/>
        </p:xfrm>
        <a:graphic>
          <a:graphicData uri="http://schemas.openxmlformats.org/presentationml/2006/ole">
            <p:oleObj spid="_x0000_s5124" name="Equation" r:id="rId5" imgW="368280" imgH="393480" progId="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284288" y="2917825"/>
          <a:ext cx="303212" cy="565150"/>
        </p:xfrm>
        <a:graphic>
          <a:graphicData uri="http://schemas.openxmlformats.org/presentationml/2006/ole">
            <p:oleObj spid="_x0000_s5125" name="Equation" r:id="rId6" imgW="88560" imgH="164880" progId="">
              <p:embed/>
            </p:oleObj>
          </a:graphicData>
        </a:graphic>
      </p:graphicFrame>
      <p:sp>
        <p:nvSpPr>
          <p:cNvPr id="11272" name="AutoShape 8"/>
          <p:cNvSpPr>
            <a:spLocks/>
          </p:cNvSpPr>
          <p:nvPr/>
        </p:nvSpPr>
        <p:spPr bwMode="auto">
          <a:xfrm>
            <a:off x="2667000" y="2667000"/>
            <a:ext cx="381000" cy="1371600"/>
          </a:xfrm>
          <a:prstGeom prst="rightBrace">
            <a:avLst>
              <a:gd name="adj1" fmla="val 3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581400" y="2514600"/>
          <a:ext cx="1597025" cy="542925"/>
        </p:xfrm>
        <a:graphic>
          <a:graphicData uri="http://schemas.openxmlformats.org/presentationml/2006/ole">
            <p:oleObj spid="_x0000_s5126" name="Equation" r:id="rId7" imgW="1269720" imgH="419040" progId="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390900" y="3098800"/>
          <a:ext cx="2133600" cy="723900"/>
        </p:xfrm>
        <a:graphic>
          <a:graphicData uri="http://schemas.openxmlformats.org/presentationml/2006/ole">
            <p:oleObj spid="_x0000_s5127" name="Equation" r:id="rId8" imgW="711000" imgH="241200" progId="">
              <p:embed/>
            </p:oleObj>
          </a:graphicData>
        </a:graphic>
      </p:graphicFrame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57912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705600" y="2667000"/>
            <a:ext cx="2209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This is the general rule.  It’s a formula to use to find any term of this sequence.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86000" y="44958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To find         , plug 8 in for n.</a:t>
            </a:r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3276600" y="4419600"/>
          <a:ext cx="439738" cy="609600"/>
        </p:xfrm>
        <a:graphic>
          <a:graphicData uri="http://schemas.openxmlformats.org/presentationml/2006/ole">
            <p:oleObj spid="_x0000_s5128" name="Equation" r:id="rId9" imgW="164880" imgH="228600" progId="">
              <p:embed/>
            </p:oleObj>
          </a:graphicData>
        </a:graphic>
      </p:graphicFrame>
      <p:sp>
        <p:nvSpPr>
          <p:cNvPr id="11279" name="AutoShape 15"/>
          <p:cNvSpPr>
            <a:spLocks/>
          </p:cNvSpPr>
          <p:nvPr/>
        </p:nvSpPr>
        <p:spPr bwMode="auto">
          <a:xfrm>
            <a:off x="1828800" y="4648200"/>
            <a:ext cx="533400" cy="1295400"/>
          </a:xfrm>
          <a:prstGeom prst="rightBrace">
            <a:avLst>
              <a:gd name="adj1" fmla="val 202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2473325" y="4876800"/>
          <a:ext cx="1985963" cy="674688"/>
        </p:xfrm>
        <a:graphic>
          <a:graphicData uri="http://schemas.openxmlformats.org/presentationml/2006/ole">
            <p:oleObj spid="_x0000_s5129" name="Equation" r:id="rId10" imgW="711000" imgH="241200" progId="">
              <p:embed/>
            </p:oleObj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2493963" y="5397500"/>
          <a:ext cx="2022475" cy="698500"/>
        </p:xfrm>
        <a:graphic>
          <a:graphicData uri="http://schemas.openxmlformats.org/presentationml/2006/ole">
            <p:oleObj spid="_x0000_s5130" name="Equation" r:id="rId11" imgW="698400" imgH="241200" progId="">
              <p:embed/>
            </p:oleObj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2514600" y="5981700"/>
          <a:ext cx="1866900" cy="723900"/>
        </p:xfrm>
        <a:graphic>
          <a:graphicData uri="http://schemas.openxmlformats.org/presentationml/2006/ole">
            <p:oleObj spid="_x0000_s5131" name="Equation" r:id="rId12" imgW="622080" imgH="241200" progId="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5010150" y="5772150"/>
          <a:ext cx="3429000" cy="723900"/>
        </p:xfrm>
        <a:graphic>
          <a:graphicData uri="http://schemas.openxmlformats.org/presentationml/2006/ole">
            <p:oleObj spid="_x0000_s5132" name="Equation" r:id="rId13" imgW="1143000" imgH="241200" progId="">
              <p:embed/>
            </p:oleObj>
          </a:graphicData>
        </a:graphic>
      </p:graphicFrame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276600" y="3124200"/>
            <a:ext cx="2286000" cy="685800"/>
          </a:xfrm>
          <a:prstGeom prst="rect">
            <a:avLst/>
          </a:prstGeom>
          <a:solidFill>
            <a:srgbClr val="FFFF99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781800" y="5715000"/>
            <a:ext cx="2057400" cy="685800"/>
          </a:xfrm>
          <a:prstGeom prst="rect">
            <a:avLst/>
          </a:prstGeom>
          <a:solidFill>
            <a:srgbClr val="FFFF99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1084263" y="4572000"/>
          <a:ext cx="309562" cy="482600"/>
        </p:xfrm>
        <a:graphic>
          <a:graphicData uri="http://schemas.openxmlformats.org/presentationml/2006/ole">
            <p:oleObj spid="_x0000_s5133" name="Equation" r:id="rId14" imgW="11412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5" grpId="0" animBg="1"/>
      <p:bldP spid="11276" grpId="0"/>
      <p:bldP spid="11277" grpId="0"/>
      <p:bldP spid="11279" grpId="0" animBg="1"/>
      <p:bldP spid="11284" grpId="0" animBg="1"/>
      <p:bldP spid="112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33400" y="1905000"/>
            <a:ext cx="62372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omic Sans MS" pitchFamily="66" charset="0"/>
              </a:rPr>
              <a:t>Write a rule for the nth term of the sequence</a:t>
            </a:r>
          </a:p>
          <a:p>
            <a:r>
              <a:rPr lang="en-US" sz="2200">
                <a:latin typeface="Comic Sans MS" pitchFamily="66" charset="0"/>
              </a:rPr>
              <a:t>7, 14, 28, 56, 128, . . ..</a:t>
            </a:r>
          </a:p>
          <a:p>
            <a:r>
              <a:rPr lang="en-US" sz="2200">
                <a:latin typeface="Comic Sans MS" pitchFamily="66" charset="0"/>
              </a:rPr>
              <a:t>Then find 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905000" y="2514600"/>
          <a:ext cx="384175" cy="531813"/>
        </p:xfrm>
        <a:graphic>
          <a:graphicData uri="http://schemas.openxmlformats.org/presentationml/2006/ole">
            <p:oleObj spid="_x0000_s6146" name="Equation" r:id="rId3" imgW="164880" imgH="228600" progId="">
              <p:embed/>
            </p:oleObj>
          </a:graphicData>
        </a:graphic>
      </p:graphicFrame>
      <p:sp>
        <p:nvSpPr>
          <p:cNvPr id="6148" name="WordArt 6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WordArt 4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  <p:sp>
        <p:nvSpPr>
          <p:cNvPr id="7176" name="WordArt 5"/>
          <p:cNvSpPr>
            <a:spLocks noChangeArrowheads="1" noChangeShapeType="1" noTextEdit="1"/>
          </p:cNvSpPr>
          <p:nvPr/>
        </p:nvSpPr>
        <p:spPr bwMode="auto">
          <a:xfrm>
            <a:off x="1171575" y="1371600"/>
            <a:ext cx="66770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(when you're not given the first term)</a:t>
            </a: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304800" y="22098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One term of a geometric sequence is </a:t>
            </a:r>
            <a:r>
              <a:rPr lang="en-US" i="1">
                <a:latin typeface="Comic Sans MS" pitchFamily="66" charset="0"/>
              </a:rPr>
              <a:t>         </a:t>
            </a:r>
            <a:r>
              <a:rPr lang="en-US">
                <a:latin typeface="Comic Sans MS" pitchFamily="66" charset="0"/>
              </a:rPr>
              <a:t>        The common ratio is    </a:t>
            </a:r>
            <a:r>
              <a:rPr lang="en-US" i="1">
                <a:latin typeface="Comic Sans MS" pitchFamily="66" charset="0"/>
              </a:rPr>
              <a:t>r </a:t>
            </a:r>
            <a:r>
              <a:rPr lang="en-US">
                <a:latin typeface="Comic Sans MS" pitchFamily="66" charset="0"/>
              </a:rPr>
              <a:t>= 3.    Write a rule for the </a:t>
            </a:r>
            <a:r>
              <a:rPr lang="en-US" i="1">
                <a:latin typeface="Comic Sans MS" pitchFamily="66" charset="0"/>
              </a:rPr>
              <a:t>n</a:t>
            </a:r>
            <a:r>
              <a:rPr lang="en-US">
                <a:latin typeface="Comic Sans MS" pitchFamily="66" charset="0"/>
              </a:rPr>
              <a:t>th term.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495800" y="2209800"/>
          <a:ext cx="914400" cy="444500"/>
        </p:xfrm>
        <a:graphic>
          <a:graphicData uri="http://schemas.openxmlformats.org/presentationml/2006/ole">
            <p:oleObj spid="_x0000_s7170" name="Equation" r:id="rId3" imgW="469800" imgH="228600" progId="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76200" y="3167063"/>
          <a:ext cx="1023938" cy="3157537"/>
        </p:xfrm>
        <a:graphic>
          <a:graphicData uri="http://schemas.openxmlformats.org/presentationml/2006/ole">
            <p:oleObj spid="_x0000_s7171" name="Equation" r:id="rId4" imgW="304560" imgH="914400" progId="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914400" y="4038600"/>
          <a:ext cx="358775" cy="558800"/>
        </p:xfrm>
        <a:graphic>
          <a:graphicData uri="http://schemas.openxmlformats.org/presentationml/2006/ole">
            <p:oleObj spid="_x0000_s7172" name="Equation" r:id="rId5" imgW="114120" imgH="177480" progId="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860425" y="4953000"/>
          <a:ext cx="309563" cy="482600"/>
        </p:xfrm>
        <a:graphic>
          <a:graphicData uri="http://schemas.openxmlformats.org/presentationml/2006/ole">
            <p:oleObj spid="_x0000_s7173" name="Equation" r:id="rId6" imgW="114120" imgH="177480" progId="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990600" y="5727700"/>
          <a:ext cx="533400" cy="533400"/>
        </p:xfrm>
        <a:graphic>
          <a:graphicData uri="http://schemas.openxmlformats.org/presentationml/2006/ole">
            <p:oleObj spid="_x0000_s7174" name="Equation" r:id="rId7" imgW="177480" imgH="177480" progId="">
              <p:embed/>
            </p:oleObj>
          </a:graphicData>
        </a:graphic>
      </p:graphicFrame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762000" y="4953000"/>
            <a:ext cx="533400" cy="5334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1295400" y="2590800"/>
            <a:ext cx="3352800" cy="2438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3124200"/>
            <a:ext cx="66294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  <p:bldP spid="133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WordArt 4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  <p:sp>
        <p:nvSpPr>
          <p:cNvPr id="8211" name="WordArt 5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784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(when you're given two non-consecutive terms)</a:t>
            </a:r>
          </a:p>
        </p:txBody>
      </p:sp>
      <p:sp>
        <p:nvSpPr>
          <p:cNvPr id="8212" name="Rectangle 6"/>
          <p:cNvSpPr>
            <a:spLocks noChangeArrowheads="1"/>
          </p:cNvSpPr>
          <p:nvPr/>
        </p:nvSpPr>
        <p:spPr bwMode="auto">
          <a:xfrm>
            <a:off x="304800" y="22098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One term of a geometric sequence is                 and one term is 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4484688" y="2209800"/>
          <a:ext cx="938212" cy="444500"/>
        </p:xfrm>
        <a:graphic>
          <a:graphicData uri="http://schemas.openxmlformats.org/presentationml/2006/ole">
            <p:oleObj spid="_x0000_s8194" name="Equation" r:id="rId3" imgW="482400" imgH="228600" progId="">
              <p:embed/>
            </p:oleObj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7239000" y="2222500"/>
          <a:ext cx="1062038" cy="444500"/>
        </p:xfrm>
        <a:graphic>
          <a:graphicData uri="http://schemas.openxmlformats.org/presentationml/2006/ole">
            <p:oleObj spid="_x0000_s8195" name="Equation" r:id="rId4" imgW="545760" imgH="228600" progId="">
              <p:embed/>
            </p:oleObj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6623050" y="2971800"/>
          <a:ext cx="927100" cy="719138"/>
        </p:xfrm>
        <a:graphic>
          <a:graphicData uri="http://schemas.openxmlformats.org/presentationml/2006/ole">
            <p:oleObj spid="_x0000_s8199" name="Equation" r:id="rId5" imgW="507960" imgH="393480" progId="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6629400" y="3790950"/>
          <a:ext cx="996950" cy="323850"/>
        </p:xfrm>
        <a:graphic>
          <a:graphicData uri="http://schemas.openxmlformats.org/presentationml/2006/ole">
            <p:oleObj spid="_x0000_s8200" name="Equation" r:id="rId6" imgW="545760" imgH="177480" progId="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 flipH="1" flipV="1">
            <a:off x="6477000" y="2895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4724400" y="2590800"/>
            <a:ext cx="2362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669088" y="4265613"/>
          <a:ext cx="835025" cy="417512"/>
        </p:xfrm>
        <a:graphic>
          <a:graphicData uri="http://schemas.openxmlformats.org/presentationml/2006/ole">
            <p:oleObj spid="_x0000_s8201" name="Equation" r:id="rId7" imgW="457200" imgH="228600" progId="">
              <p:embed/>
            </p:oleObj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6477000" y="4876800"/>
          <a:ext cx="1206500" cy="441325"/>
        </p:xfrm>
        <a:graphic>
          <a:graphicData uri="http://schemas.openxmlformats.org/presentationml/2006/ole">
            <p:oleObj spid="_x0000_s8202" name="Equation" r:id="rId8" imgW="660240" imgH="241200" progId="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6454775" y="5257800"/>
          <a:ext cx="1252538" cy="441325"/>
        </p:xfrm>
        <a:graphic>
          <a:graphicData uri="http://schemas.openxmlformats.org/presentationml/2006/ole">
            <p:oleObj spid="_x0000_s8203" name="Equation" r:id="rId9" imgW="685800" imgH="241200" progId="">
              <p:embed/>
            </p:oleObj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7907338" y="4343400"/>
          <a:ext cx="627062" cy="301625"/>
        </p:xfrm>
        <a:graphic>
          <a:graphicData uri="http://schemas.openxmlformats.org/presentationml/2006/ole">
            <p:oleObj spid="_x0000_s8204" name="Equation" r:id="rId10" imgW="342720" imgH="164880" progId="">
              <p:embed/>
            </p:oleObj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6472238" y="5616575"/>
          <a:ext cx="1089025" cy="441325"/>
        </p:xfrm>
        <a:graphic>
          <a:graphicData uri="http://schemas.openxmlformats.org/presentationml/2006/ole">
            <p:oleObj spid="_x0000_s8205" name="Equation" r:id="rId11" imgW="596880" imgH="241200" progId="">
              <p:embed/>
            </p:oleObj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6534150" y="5940425"/>
          <a:ext cx="996950" cy="419100"/>
        </p:xfrm>
        <a:graphic>
          <a:graphicData uri="http://schemas.openxmlformats.org/presentationml/2006/ole">
            <p:oleObj spid="_x0000_s8206" name="Equation" r:id="rId12" imgW="545760" imgH="228600" progId="">
              <p:embed/>
            </p:oleObj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7848600" y="5867400"/>
          <a:ext cx="695325" cy="419100"/>
        </p:xfrm>
        <a:graphic>
          <a:graphicData uri="http://schemas.openxmlformats.org/presentationml/2006/ole">
            <p:oleObj spid="_x0000_s8207" name="Equation" r:id="rId13" imgW="380880" imgH="228600" progId="">
              <p:embed/>
            </p:oleObj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0" y="2895600"/>
            <a:ext cx="5029200" cy="3416300"/>
            <a:chOff x="1143000" y="2895600"/>
            <a:chExt cx="5029200" cy="3416320"/>
          </a:xfrm>
        </p:grpSpPr>
        <p:sp>
          <p:nvSpPr>
            <p:cNvPr id="8218" name="TextBox 13"/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5029200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Bell MT" pitchFamily="18" charset="0"/>
                </a:rPr>
                <a:t>Step 1: Find r</a:t>
              </a:r>
            </a:p>
            <a:p>
              <a:r>
                <a:rPr lang="en-US">
                  <a:latin typeface="Bell MT" pitchFamily="18" charset="0"/>
                </a:rPr>
                <a:t>	-divide </a:t>
              </a:r>
              <a:r>
                <a:rPr lang="en-US" u="sng">
                  <a:latin typeface="Bell MT" pitchFamily="18" charset="0"/>
                </a:rPr>
                <a:t>BIG</a:t>
              </a:r>
            </a:p>
            <a:p>
              <a:r>
                <a:rPr lang="en-US">
                  <a:latin typeface="Bell MT" pitchFamily="18" charset="0"/>
                </a:rPr>
                <a:t>                             </a:t>
              </a:r>
              <a:r>
                <a:rPr lang="en-US" sz="1400">
                  <a:latin typeface="Bell MT" pitchFamily="18" charset="0"/>
                </a:rPr>
                <a:t>small</a:t>
              </a:r>
            </a:p>
            <a:p>
              <a:r>
                <a:rPr lang="en-US" sz="1400">
                  <a:latin typeface="Bell MT" pitchFamily="18" charset="0"/>
                </a:rPr>
                <a:t>	</a:t>
              </a:r>
              <a:r>
                <a:rPr lang="en-US">
                  <a:latin typeface="Bell MT" pitchFamily="18" charset="0"/>
                </a:rPr>
                <a:t>-find the distance between the two terms 	  and take that root.</a:t>
              </a:r>
            </a:p>
            <a:p>
              <a:endParaRPr lang="en-US">
                <a:latin typeface="Bell MT" pitchFamily="18" charset="0"/>
              </a:endParaRPr>
            </a:p>
            <a:p>
              <a:endParaRPr lang="en-US">
                <a:latin typeface="Bell MT" pitchFamily="18" charset="0"/>
              </a:endParaRPr>
            </a:p>
            <a:p>
              <a:r>
                <a:rPr lang="en-US">
                  <a:latin typeface="Bell MT" pitchFamily="18" charset="0"/>
                </a:rPr>
                <a:t>Step 2: Find     .  Plug r, n, and      into your      equation. Then, solve for      .</a:t>
              </a:r>
            </a:p>
            <a:p>
              <a:endParaRPr lang="en-US">
                <a:latin typeface="Bell MT" pitchFamily="18" charset="0"/>
              </a:endParaRPr>
            </a:p>
            <a:p>
              <a:r>
                <a:rPr lang="en-US">
                  <a:latin typeface="Bell MT" pitchFamily="18" charset="0"/>
                </a:rPr>
                <a:t>Step 3: Write the equation using r and      .</a:t>
              </a:r>
            </a:p>
            <a:p>
              <a:r>
                <a:rPr lang="en-US">
                  <a:latin typeface="Bell MT" pitchFamily="18" charset="0"/>
                </a:rPr>
                <a:t> </a:t>
              </a:r>
            </a:p>
          </p:txBody>
        </p:sp>
        <p:graphicFrame>
          <p:nvGraphicFramePr>
            <p:cNvPr id="8196" name="Object 8"/>
            <p:cNvGraphicFramePr>
              <a:graphicFrameLocks noChangeAspect="1"/>
            </p:cNvGraphicFramePr>
            <p:nvPr/>
          </p:nvGraphicFramePr>
          <p:xfrm>
            <a:off x="2362200" y="4800600"/>
            <a:ext cx="304800" cy="457200"/>
          </p:xfrm>
          <a:graphic>
            <a:graphicData uri="http://schemas.openxmlformats.org/presentationml/2006/ole">
              <p:oleObj spid="_x0000_s8196" name="Equation" r:id="rId14" imgW="152280" imgH="228600" progId="">
                <p:embed/>
              </p:oleObj>
            </a:graphicData>
          </a:graphic>
        </p:graphicFrame>
        <p:graphicFrame>
          <p:nvGraphicFramePr>
            <p:cNvPr id="8197" name="Object 9"/>
            <p:cNvGraphicFramePr>
              <a:graphicFrameLocks noChangeAspect="1"/>
            </p:cNvGraphicFramePr>
            <p:nvPr/>
          </p:nvGraphicFramePr>
          <p:xfrm>
            <a:off x="4038600" y="4800600"/>
            <a:ext cx="355600" cy="457200"/>
          </p:xfrm>
          <a:graphic>
            <a:graphicData uri="http://schemas.openxmlformats.org/presentationml/2006/ole">
              <p:oleObj spid="_x0000_s8197" name="Equation" r:id="rId15" imgW="177480" imgH="228600" progId="">
                <p:embed/>
              </p:oleObj>
            </a:graphicData>
          </a:graphic>
        </p:graphicFrame>
        <p:graphicFrame>
          <p:nvGraphicFramePr>
            <p:cNvPr id="8198" name="Object 10"/>
            <p:cNvGraphicFramePr>
              <a:graphicFrameLocks noChangeAspect="1"/>
            </p:cNvGraphicFramePr>
            <p:nvPr/>
          </p:nvGraphicFramePr>
          <p:xfrm>
            <a:off x="3581400" y="5029200"/>
            <a:ext cx="304800" cy="457200"/>
          </p:xfrm>
          <a:graphic>
            <a:graphicData uri="http://schemas.openxmlformats.org/presentationml/2006/ole">
              <p:oleObj spid="_x0000_s8198" name="Equation" r:id="rId16" imgW="152280" imgH="228600" progId="">
                <p:embed/>
              </p:oleObj>
            </a:graphicData>
          </a:graphic>
        </p:graphicFrame>
        <p:graphicFrame>
          <p:nvGraphicFramePr>
            <p:cNvPr id="8208" name="Object 21"/>
            <p:cNvGraphicFramePr>
              <a:graphicFrameLocks noChangeAspect="1"/>
            </p:cNvGraphicFramePr>
            <p:nvPr/>
          </p:nvGraphicFramePr>
          <p:xfrm>
            <a:off x="4827432" y="5588358"/>
            <a:ext cx="304800" cy="457200"/>
          </p:xfrm>
          <a:graphic>
            <a:graphicData uri="http://schemas.openxmlformats.org/presentationml/2006/ole">
              <p:oleObj spid="_x0000_s8208" name="Equation" r:id="rId17" imgW="152280" imgH="228600" progId="">
                <p:embed/>
              </p:oleObj>
            </a:graphicData>
          </a:graphic>
        </p:graphicFrame>
      </p:grp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3954463" y="5943600"/>
          <a:ext cx="1920875" cy="641350"/>
        </p:xfrm>
        <a:graphic>
          <a:graphicData uri="http://schemas.openxmlformats.org/presentationml/2006/ole">
            <p:oleObj spid="_x0000_s8209" name="Equation" r:id="rId18" imgW="723600" imgH="241200" progId="">
              <p:embed/>
            </p:oleObj>
          </a:graphicData>
        </a:graphic>
      </p:graphicFrame>
      <p:sp>
        <p:nvSpPr>
          <p:cNvPr id="36" name="Oval 35"/>
          <p:cNvSpPr/>
          <p:nvPr/>
        </p:nvSpPr>
        <p:spPr>
          <a:xfrm>
            <a:off x="6705600" y="4343400"/>
            <a:ext cx="152400" cy="152400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781800" y="4038600"/>
            <a:ext cx="609600" cy="228600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SMARTInkShape-Group22"/>
          <p:cNvGrpSpPr/>
          <p:nvPr/>
        </p:nvGrpSpPr>
        <p:grpSpPr>
          <a:xfrm>
            <a:off x="7582578" y="2794991"/>
            <a:ext cx="96954" cy="160735"/>
            <a:chOff x="7582578" y="2794991"/>
            <a:chExt cx="96954" cy="160735"/>
          </a:xfrm>
        </p:grpSpPr>
        <p:sp>
          <p:nvSpPr>
            <p:cNvPr id="34" name="SMARTInkShape-114"/>
            <p:cNvSpPr/>
            <p:nvPr/>
          </p:nvSpPr>
          <p:spPr>
            <a:xfrm>
              <a:off x="7643811" y="2794991"/>
              <a:ext cx="35721" cy="160735"/>
            </a:xfrm>
            <a:custGeom>
              <a:avLst/>
              <a:gdLst/>
              <a:ahLst/>
              <a:cxnLst/>
              <a:rect l="0" t="0" r="0" b="0"/>
              <a:pathLst>
                <a:path w="35721" h="160735">
                  <a:moveTo>
                    <a:pt x="35720" y="0"/>
                  </a:moveTo>
                  <a:lnTo>
                    <a:pt x="35720" y="9482"/>
                  </a:lnTo>
                  <a:lnTo>
                    <a:pt x="30429" y="19427"/>
                  </a:lnTo>
                  <a:lnTo>
                    <a:pt x="23445" y="29471"/>
                  </a:lnTo>
                  <a:lnTo>
                    <a:pt x="13854" y="61416"/>
                  </a:lnTo>
                  <a:lnTo>
                    <a:pt x="8911" y="98012"/>
                  </a:lnTo>
                  <a:lnTo>
                    <a:pt x="2054" y="13390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5"/>
            <p:cNvSpPr/>
            <p:nvPr/>
          </p:nvSpPr>
          <p:spPr>
            <a:xfrm>
              <a:off x="7582578" y="2794991"/>
              <a:ext cx="52305" cy="79988"/>
            </a:xfrm>
            <a:custGeom>
              <a:avLst/>
              <a:gdLst/>
              <a:ahLst/>
              <a:cxnLst/>
              <a:rect l="0" t="0" r="0" b="0"/>
              <a:pathLst>
                <a:path w="52305" h="79988">
                  <a:moveTo>
                    <a:pt x="16586" y="0"/>
                  </a:moveTo>
                  <a:lnTo>
                    <a:pt x="16586" y="22123"/>
                  </a:lnTo>
                  <a:lnTo>
                    <a:pt x="13939" y="27361"/>
                  </a:lnTo>
                  <a:lnTo>
                    <a:pt x="10449" y="32997"/>
                  </a:lnTo>
                  <a:lnTo>
                    <a:pt x="8208" y="44699"/>
                  </a:lnTo>
                  <a:lnTo>
                    <a:pt x="8023" y="47659"/>
                  </a:lnTo>
                  <a:lnTo>
                    <a:pt x="5174" y="53594"/>
                  </a:lnTo>
                  <a:lnTo>
                    <a:pt x="1591" y="59539"/>
                  </a:lnTo>
                  <a:lnTo>
                    <a:pt x="0" y="65488"/>
                  </a:lnTo>
                  <a:lnTo>
                    <a:pt x="566" y="67470"/>
                  </a:lnTo>
                  <a:lnTo>
                    <a:pt x="1938" y="68794"/>
                  </a:lnTo>
                  <a:lnTo>
                    <a:pt x="6526" y="70916"/>
                  </a:lnTo>
                  <a:lnTo>
                    <a:pt x="14562" y="77472"/>
                  </a:lnTo>
                  <a:lnTo>
                    <a:pt x="22821" y="79509"/>
                  </a:lnTo>
                  <a:lnTo>
                    <a:pt x="28617" y="79987"/>
                  </a:lnTo>
                  <a:lnTo>
                    <a:pt x="52304" y="7143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SMARTInkShape-116"/>
          <p:cNvSpPr/>
          <p:nvPr/>
        </p:nvSpPr>
        <p:spPr>
          <a:xfrm>
            <a:off x="7287159" y="2707090"/>
            <a:ext cx="186989" cy="195059"/>
          </a:xfrm>
          <a:custGeom>
            <a:avLst/>
            <a:gdLst/>
            <a:ahLst/>
            <a:cxnLst/>
            <a:rect l="0" t="0" r="0" b="0"/>
            <a:pathLst>
              <a:path w="186989" h="195059">
                <a:moveTo>
                  <a:pt x="160200" y="61112"/>
                </a:moveTo>
                <a:lnTo>
                  <a:pt x="146639" y="61112"/>
                </a:lnTo>
                <a:lnTo>
                  <a:pt x="145205" y="60119"/>
                </a:lnTo>
                <a:lnTo>
                  <a:pt x="144250" y="58467"/>
                </a:lnTo>
                <a:lnTo>
                  <a:pt x="142906" y="51398"/>
                </a:lnTo>
                <a:lnTo>
                  <a:pt x="142717" y="48684"/>
                </a:lnTo>
                <a:lnTo>
                  <a:pt x="139862" y="43020"/>
                </a:lnTo>
                <a:lnTo>
                  <a:pt x="136277" y="37196"/>
                </a:lnTo>
                <a:lnTo>
                  <a:pt x="133267" y="28339"/>
                </a:lnTo>
                <a:lnTo>
                  <a:pt x="121094" y="13484"/>
                </a:lnTo>
                <a:lnTo>
                  <a:pt x="115369" y="10179"/>
                </a:lnTo>
                <a:lnTo>
                  <a:pt x="109516" y="7716"/>
                </a:lnTo>
                <a:lnTo>
                  <a:pt x="100645" y="1746"/>
                </a:lnTo>
                <a:lnTo>
                  <a:pt x="94705" y="0"/>
                </a:lnTo>
                <a:lnTo>
                  <a:pt x="86111" y="1871"/>
                </a:lnTo>
                <a:lnTo>
                  <a:pt x="72763" y="8501"/>
                </a:lnTo>
                <a:lnTo>
                  <a:pt x="28716" y="36995"/>
                </a:lnTo>
                <a:lnTo>
                  <a:pt x="18054" y="55620"/>
                </a:lnTo>
                <a:lnTo>
                  <a:pt x="2175" y="96348"/>
                </a:lnTo>
                <a:lnTo>
                  <a:pt x="0" y="120549"/>
                </a:lnTo>
                <a:lnTo>
                  <a:pt x="4364" y="138475"/>
                </a:lnTo>
                <a:lnTo>
                  <a:pt x="14727" y="155181"/>
                </a:lnTo>
                <a:lnTo>
                  <a:pt x="24383" y="164942"/>
                </a:lnTo>
                <a:lnTo>
                  <a:pt x="34022" y="171089"/>
                </a:lnTo>
                <a:lnTo>
                  <a:pt x="50603" y="175389"/>
                </a:lnTo>
                <a:lnTo>
                  <a:pt x="63345" y="176662"/>
                </a:lnTo>
                <a:lnTo>
                  <a:pt x="83667" y="169964"/>
                </a:lnTo>
                <a:lnTo>
                  <a:pt x="95098" y="164723"/>
                </a:lnTo>
                <a:lnTo>
                  <a:pt x="104145" y="156440"/>
                </a:lnTo>
                <a:lnTo>
                  <a:pt x="132054" y="117498"/>
                </a:lnTo>
                <a:lnTo>
                  <a:pt x="155978" y="82121"/>
                </a:lnTo>
                <a:lnTo>
                  <a:pt x="159829" y="56089"/>
                </a:lnTo>
                <a:lnTo>
                  <a:pt x="160198" y="43302"/>
                </a:lnTo>
                <a:lnTo>
                  <a:pt x="160200" y="56557"/>
                </a:lnTo>
                <a:lnTo>
                  <a:pt x="168578" y="94471"/>
                </a:lnTo>
                <a:lnTo>
                  <a:pt x="169115" y="139005"/>
                </a:lnTo>
                <a:lnTo>
                  <a:pt x="169119" y="142806"/>
                </a:lnTo>
                <a:lnTo>
                  <a:pt x="171770" y="149675"/>
                </a:lnTo>
                <a:lnTo>
                  <a:pt x="175265" y="156036"/>
                </a:lnTo>
                <a:lnTo>
                  <a:pt x="177507" y="168203"/>
                </a:lnTo>
                <a:lnTo>
                  <a:pt x="177949" y="180162"/>
                </a:lnTo>
                <a:lnTo>
                  <a:pt x="180657" y="186122"/>
                </a:lnTo>
                <a:lnTo>
                  <a:pt x="186988" y="195058"/>
                </a:lnTo>
              </a:path>
            </a:pathLst>
          </a:custGeom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24"/>
          <p:cNvGrpSpPr/>
          <p:nvPr/>
        </p:nvGrpSpPr>
        <p:grpSpPr>
          <a:xfrm>
            <a:off x="4460902" y="2670131"/>
            <a:ext cx="316481" cy="240947"/>
            <a:chOff x="4460902" y="2670131"/>
            <a:chExt cx="316481" cy="240947"/>
          </a:xfrm>
        </p:grpSpPr>
        <p:sp>
          <p:nvSpPr>
            <p:cNvPr id="40" name="SMARTInkShape-117"/>
            <p:cNvSpPr/>
            <p:nvPr/>
          </p:nvSpPr>
          <p:spPr>
            <a:xfrm>
              <a:off x="4759523" y="2812850"/>
              <a:ext cx="17860" cy="98228"/>
            </a:xfrm>
            <a:custGeom>
              <a:avLst/>
              <a:gdLst/>
              <a:ahLst/>
              <a:cxnLst/>
              <a:rect l="0" t="0" r="0" b="0"/>
              <a:pathLst>
                <a:path w="17860" h="98228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7"/>
                  </a:lnTo>
                  <a:lnTo>
                    <a:pt x="8561" y="12430"/>
                  </a:lnTo>
                  <a:lnTo>
                    <a:pt x="9899" y="38911"/>
                  </a:lnTo>
                  <a:lnTo>
                    <a:pt x="15059" y="51767"/>
                  </a:lnTo>
                  <a:lnTo>
                    <a:pt x="17859" y="9822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8"/>
            <p:cNvSpPr/>
            <p:nvPr/>
          </p:nvSpPr>
          <p:spPr>
            <a:xfrm>
              <a:off x="4460902" y="2670131"/>
              <a:ext cx="200395" cy="205228"/>
            </a:xfrm>
            <a:custGeom>
              <a:avLst/>
              <a:gdLst/>
              <a:ahLst/>
              <a:cxnLst/>
              <a:rect l="0" t="0" r="0" b="0"/>
              <a:pathLst>
                <a:path w="200395" h="205228">
                  <a:moveTo>
                    <a:pt x="173605" y="98071"/>
                  </a:moveTo>
                  <a:lnTo>
                    <a:pt x="173605" y="56152"/>
                  </a:lnTo>
                  <a:lnTo>
                    <a:pt x="173605" y="33926"/>
                  </a:lnTo>
                  <a:lnTo>
                    <a:pt x="170959" y="27229"/>
                  </a:lnTo>
                  <a:lnTo>
                    <a:pt x="152614" y="5832"/>
                  </a:lnTo>
                  <a:lnTo>
                    <a:pt x="144102" y="2507"/>
                  </a:lnTo>
                  <a:lnTo>
                    <a:pt x="104984" y="0"/>
                  </a:lnTo>
                  <a:lnTo>
                    <a:pt x="87237" y="4632"/>
                  </a:lnTo>
                  <a:lnTo>
                    <a:pt x="78003" y="12225"/>
                  </a:lnTo>
                  <a:lnTo>
                    <a:pt x="42268" y="50647"/>
                  </a:lnTo>
                  <a:lnTo>
                    <a:pt x="19314" y="93870"/>
                  </a:lnTo>
                  <a:lnTo>
                    <a:pt x="1007" y="133654"/>
                  </a:lnTo>
                  <a:lnTo>
                    <a:pt x="0" y="138660"/>
                  </a:lnTo>
                  <a:lnTo>
                    <a:pt x="3227" y="162042"/>
                  </a:lnTo>
                  <a:lnTo>
                    <a:pt x="6269" y="168836"/>
                  </a:lnTo>
                  <a:lnTo>
                    <a:pt x="16306" y="181281"/>
                  </a:lnTo>
                  <a:lnTo>
                    <a:pt x="24650" y="184662"/>
                  </a:lnTo>
                  <a:lnTo>
                    <a:pt x="55950" y="187210"/>
                  </a:lnTo>
                  <a:lnTo>
                    <a:pt x="78634" y="180208"/>
                  </a:lnTo>
                  <a:lnTo>
                    <a:pt x="120043" y="160509"/>
                  </a:lnTo>
                  <a:lnTo>
                    <a:pt x="130947" y="153603"/>
                  </a:lnTo>
                  <a:lnTo>
                    <a:pt x="158567" y="117510"/>
                  </a:lnTo>
                  <a:lnTo>
                    <a:pt x="162866" y="105374"/>
                  </a:lnTo>
                  <a:lnTo>
                    <a:pt x="164671" y="80629"/>
                  </a:lnTo>
                  <a:lnTo>
                    <a:pt x="164676" y="123663"/>
                  </a:lnTo>
                  <a:lnTo>
                    <a:pt x="174353" y="167207"/>
                  </a:lnTo>
                  <a:lnTo>
                    <a:pt x="180661" y="181505"/>
                  </a:lnTo>
                  <a:lnTo>
                    <a:pt x="200394" y="20522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25"/>
          <p:cNvGrpSpPr/>
          <p:nvPr/>
        </p:nvGrpSpPr>
        <p:grpSpPr>
          <a:xfrm>
            <a:off x="1486500" y="3125390"/>
            <a:ext cx="969165" cy="258962"/>
            <a:chOff x="1486500" y="3125390"/>
            <a:chExt cx="969165" cy="258962"/>
          </a:xfrm>
        </p:grpSpPr>
        <p:sp>
          <p:nvSpPr>
            <p:cNvPr id="43" name="SMARTInkShape-119"/>
            <p:cNvSpPr/>
            <p:nvPr/>
          </p:nvSpPr>
          <p:spPr>
            <a:xfrm>
              <a:off x="2268140" y="3134320"/>
              <a:ext cx="187525" cy="227934"/>
            </a:xfrm>
            <a:custGeom>
              <a:avLst/>
              <a:gdLst/>
              <a:ahLst/>
              <a:cxnLst/>
              <a:rect l="0" t="0" r="0" b="0"/>
              <a:pathLst>
                <a:path w="187525" h="227934">
                  <a:moveTo>
                    <a:pt x="0" y="26789"/>
                  </a:moveTo>
                  <a:lnTo>
                    <a:pt x="992" y="66108"/>
                  </a:lnTo>
                  <a:lnTo>
                    <a:pt x="9095" y="107395"/>
                  </a:lnTo>
                  <a:lnTo>
                    <a:pt x="17952" y="151748"/>
                  </a:lnTo>
                  <a:lnTo>
                    <a:pt x="28831" y="196275"/>
                  </a:lnTo>
                  <a:lnTo>
                    <a:pt x="35316" y="220945"/>
                  </a:lnTo>
                  <a:lnTo>
                    <a:pt x="35639" y="227933"/>
                  </a:lnTo>
                  <a:lnTo>
                    <a:pt x="35718" y="189843"/>
                  </a:lnTo>
                  <a:lnTo>
                    <a:pt x="33073" y="150934"/>
                  </a:lnTo>
                  <a:lnTo>
                    <a:pt x="27617" y="107042"/>
                  </a:lnTo>
                  <a:lnTo>
                    <a:pt x="26898" y="67233"/>
                  </a:lnTo>
                  <a:lnTo>
                    <a:pt x="31562" y="48143"/>
                  </a:lnTo>
                  <a:lnTo>
                    <a:pt x="39228" y="29919"/>
                  </a:lnTo>
                  <a:lnTo>
                    <a:pt x="47531" y="20573"/>
                  </a:lnTo>
                  <a:lnTo>
                    <a:pt x="66008" y="9734"/>
                  </a:lnTo>
                  <a:lnTo>
                    <a:pt x="87688" y="2884"/>
                  </a:lnTo>
                  <a:lnTo>
                    <a:pt x="130875" y="169"/>
                  </a:lnTo>
                  <a:lnTo>
                    <a:pt x="175349" y="1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20"/>
            <p:cNvSpPr/>
            <p:nvPr/>
          </p:nvSpPr>
          <p:spPr>
            <a:xfrm>
              <a:off x="1817535" y="3125390"/>
              <a:ext cx="186884" cy="231601"/>
            </a:xfrm>
            <a:custGeom>
              <a:avLst/>
              <a:gdLst/>
              <a:ahLst/>
              <a:cxnLst/>
              <a:rect l="0" t="0" r="0" b="0"/>
              <a:pathLst>
                <a:path w="186884" h="231601">
                  <a:moveTo>
                    <a:pt x="155925" y="26789"/>
                  </a:moveTo>
                  <a:lnTo>
                    <a:pt x="124126" y="27781"/>
                  </a:lnTo>
                  <a:lnTo>
                    <a:pt x="113350" y="31530"/>
                  </a:lnTo>
                  <a:lnTo>
                    <a:pt x="72529" y="60791"/>
                  </a:lnTo>
                  <a:lnTo>
                    <a:pt x="36858" y="101653"/>
                  </a:lnTo>
                  <a:lnTo>
                    <a:pt x="11837" y="138586"/>
                  </a:lnTo>
                  <a:lnTo>
                    <a:pt x="58" y="183190"/>
                  </a:lnTo>
                  <a:lnTo>
                    <a:pt x="0" y="195850"/>
                  </a:lnTo>
                  <a:lnTo>
                    <a:pt x="3281" y="207099"/>
                  </a:lnTo>
                  <a:lnTo>
                    <a:pt x="13473" y="222406"/>
                  </a:lnTo>
                  <a:lnTo>
                    <a:pt x="16309" y="225661"/>
                  </a:lnTo>
                  <a:lnTo>
                    <a:pt x="24751" y="229278"/>
                  </a:lnTo>
                  <a:lnTo>
                    <a:pt x="46340" y="231600"/>
                  </a:lnTo>
                  <a:lnTo>
                    <a:pt x="75850" y="224930"/>
                  </a:lnTo>
                  <a:lnTo>
                    <a:pt x="112687" y="206426"/>
                  </a:lnTo>
                  <a:lnTo>
                    <a:pt x="152550" y="172471"/>
                  </a:lnTo>
                  <a:lnTo>
                    <a:pt x="176204" y="129219"/>
                  </a:lnTo>
                  <a:lnTo>
                    <a:pt x="186883" y="84693"/>
                  </a:lnTo>
                  <a:lnTo>
                    <a:pt x="186882" y="72037"/>
                  </a:lnTo>
                  <a:lnTo>
                    <a:pt x="175270" y="29801"/>
                  </a:lnTo>
                  <a:lnTo>
                    <a:pt x="171799" y="20521"/>
                  </a:lnTo>
                  <a:lnTo>
                    <a:pt x="161486" y="6479"/>
                  </a:lnTo>
                  <a:lnTo>
                    <a:pt x="155751" y="2880"/>
                  </a:lnTo>
                  <a:lnTo>
                    <a:pt x="13806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1"/>
            <p:cNvSpPr/>
            <p:nvPr/>
          </p:nvSpPr>
          <p:spPr>
            <a:xfrm>
              <a:off x="1486500" y="3125608"/>
              <a:ext cx="201211" cy="258744"/>
            </a:xfrm>
            <a:custGeom>
              <a:avLst/>
              <a:gdLst/>
              <a:ahLst/>
              <a:cxnLst/>
              <a:rect l="0" t="0" r="0" b="0"/>
              <a:pathLst>
                <a:path w="201211" h="258744">
                  <a:moveTo>
                    <a:pt x="49406" y="35501"/>
                  </a:moveTo>
                  <a:lnTo>
                    <a:pt x="49406" y="30760"/>
                  </a:lnTo>
                  <a:lnTo>
                    <a:pt x="52052" y="25787"/>
                  </a:lnTo>
                  <a:lnTo>
                    <a:pt x="57094" y="19251"/>
                  </a:lnTo>
                  <a:lnTo>
                    <a:pt x="78344" y="5354"/>
                  </a:lnTo>
                  <a:lnTo>
                    <a:pt x="90048" y="2258"/>
                  </a:lnTo>
                  <a:lnTo>
                    <a:pt x="129421" y="0"/>
                  </a:lnTo>
                  <a:lnTo>
                    <a:pt x="164637" y="803"/>
                  </a:lnTo>
                  <a:lnTo>
                    <a:pt x="174372" y="4535"/>
                  </a:lnTo>
                  <a:lnTo>
                    <a:pt x="185431" y="12215"/>
                  </a:lnTo>
                  <a:lnTo>
                    <a:pt x="194992" y="25515"/>
                  </a:lnTo>
                  <a:lnTo>
                    <a:pt x="199368" y="42023"/>
                  </a:lnTo>
                  <a:lnTo>
                    <a:pt x="197746" y="53613"/>
                  </a:lnTo>
                  <a:lnTo>
                    <a:pt x="192725" y="65379"/>
                  </a:lnTo>
                  <a:lnTo>
                    <a:pt x="162032" y="107132"/>
                  </a:lnTo>
                  <a:lnTo>
                    <a:pt x="120617" y="145390"/>
                  </a:lnTo>
                  <a:lnTo>
                    <a:pt x="83723" y="175367"/>
                  </a:lnTo>
                  <a:lnTo>
                    <a:pt x="42937" y="205161"/>
                  </a:lnTo>
                  <a:lnTo>
                    <a:pt x="25992" y="217732"/>
                  </a:lnTo>
                  <a:lnTo>
                    <a:pt x="14687" y="224102"/>
                  </a:lnTo>
                  <a:lnTo>
                    <a:pt x="9171" y="229456"/>
                  </a:lnTo>
                  <a:lnTo>
                    <a:pt x="6719" y="235143"/>
                  </a:lnTo>
                  <a:lnTo>
                    <a:pt x="5073" y="237057"/>
                  </a:lnTo>
                  <a:lnTo>
                    <a:pt x="598" y="239183"/>
                  </a:lnTo>
                  <a:lnTo>
                    <a:pt x="0" y="240742"/>
                  </a:lnTo>
                  <a:lnTo>
                    <a:pt x="594" y="242773"/>
                  </a:lnTo>
                  <a:lnTo>
                    <a:pt x="1982" y="245120"/>
                  </a:lnTo>
                  <a:lnTo>
                    <a:pt x="3899" y="246684"/>
                  </a:lnTo>
                  <a:lnTo>
                    <a:pt x="8675" y="248423"/>
                  </a:lnTo>
                  <a:lnTo>
                    <a:pt x="49993" y="249732"/>
                  </a:lnTo>
                  <a:lnTo>
                    <a:pt x="86574" y="249803"/>
                  </a:lnTo>
                  <a:lnTo>
                    <a:pt x="127318" y="249812"/>
                  </a:lnTo>
                  <a:lnTo>
                    <a:pt x="171301" y="249813"/>
                  </a:lnTo>
                  <a:lnTo>
                    <a:pt x="180641" y="252459"/>
                  </a:lnTo>
                  <a:lnTo>
                    <a:pt x="189982" y="257502"/>
                  </a:lnTo>
                  <a:lnTo>
                    <a:pt x="201210" y="25874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26"/>
          <p:cNvGrpSpPr/>
          <p:nvPr/>
        </p:nvGrpSpPr>
        <p:grpSpPr>
          <a:xfrm>
            <a:off x="2608722" y="2812851"/>
            <a:ext cx="472021" cy="232173"/>
            <a:chOff x="2608722" y="2812851"/>
            <a:chExt cx="472021" cy="232173"/>
          </a:xfrm>
        </p:grpSpPr>
        <p:sp>
          <p:nvSpPr>
            <p:cNvPr id="47" name="SMARTInkShape-122"/>
            <p:cNvSpPr/>
            <p:nvPr/>
          </p:nvSpPr>
          <p:spPr>
            <a:xfrm>
              <a:off x="3071812" y="2812851"/>
              <a:ext cx="8931" cy="223243"/>
            </a:xfrm>
            <a:custGeom>
              <a:avLst/>
              <a:gdLst/>
              <a:ahLst/>
              <a:cxnLst/>
              <a:rect l="0" t="0" r="0" b="0"/>
              <a:pathLst>
                <a:path w="8931" h="223243">
                  <a:moveTo>
                    <a:pt x="0" y="0"/>
                  </a:moveTo>
                  <a:lnTo>
                    <a:pt x="0" y="44028"/>
                  </a:lnTo>
                  <a:lnTo>
                    <a:pt x="0" y="86606"/>
                  </a:lnTo>
                  <a:lnTo>
                    <a:pt x="2646" y="117612"/>
                  </a:lnTo>
                  <a:lnTo>
                    <a:pt x="5145" y="133631"/>
                  </a:lnTo>
                  <a:lnTo>
                    <a:pt x="582" y="172352"/>
                  </a:lnTo>
                  <a:lnTo>
                    <a:pt x="1043" y="207342"/>
                  </a:lnTo>
                  <a:lnTo>
                    <a:pt x="893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23"/>
            <p:cNvSpPr/>
            <p:nvPr/>
          </p:nvSpPr>
          <p:spPr>
            <a:xfrm>
              <a:off x="2875359" y="2920007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8930"/>
                  </a:moveTo>
                  <a:lnTo>
                    <a:pt x="34628" y="8930"/>
                  </a:lnTo>
                  <a:lnTo>
                    <a:pt x="42841" y="6284"/>
                  </a:lnTo>
                  <a:lnTo>
                    <a:pt x="49798" y="2793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24"/>
            <p:cNvSpPr/>
            <p:nvPr/>
          </p:nvSpPr>
          <p:spPr>
            <a:xfrm>
              <a:off x="2723554" y="2839640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42576"/>
                  </a:lnTo>
                  <a:lnTo>
                    <a:pt x="992" y="60519"/>
                  </a:lnTo>
                  <a:lnTo>
                    <a:pt x="8102" y="100637"/>
                  </a:lnTo>
                  <a:lnTo>
                    <a:pt x="8881" y="142842"/>
                  </a:lnTo>
                  <a:lnTo>
                    <a:pt x="8929" y="185428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25"/>
            <p:cNvSpPr/>
            <p:nvPr/>
          </p:nvSpPr>
          <p:spPr>
            <a:xfrm>
              <a:off x="2608722" y="2866429"/>
              <a:ext cx="70185" cy="87934"/>
            </a:xfrm>
            <a:custGeom>
              <a:avLst/>
              <a:gdLst/>
              <a:ahLst/>
              <a:cxnLst/>
              <a:rect l="0" t="0" r="0" b="0"/>
              <a:pathLst>
                <a:path w="70185" h="87934">
                  <a:moveTo>
                    <a:pt x="25535" y="0"/>
                  </a:moveTo>
                  <a:lnTo>
                    <a:pt x="25535" y="13302"/>
                  </a:lnTo>
                  <a:lnTo>
                    <a:pt x="22890" y="18480"/>
                  </a:lnTo>
                  <a:lnTo>
                    <a:pt x="11296" y="32824"/>
                  </a:lnTo>
                  <a:lnTo>
                    <a:pt x="8749" y="41696"/>
                  </a:lnTo>
                  <a:lnTo>
                    <a:pt x="6778" y="59533"/>
                  </a:lnTo>
                  <a:lnTo>
                    <a:pt x="0" y="69674"/>
                  </a:lnTo>
                  <a:lnTo>
                    <a:pt x="574" y="71254"/>
                  </a:lnTo>
                  <a:lnTo>
                    <a:pt x="6545" y="78971"/>
                  </a:lnTo>
                  <a:lnTo>
                    <a:pt x="20719" y="86228"/>
                  </a:lnTo>
                  <a:lnTo>
                    <a:pt x="27694" y="87933"/>
                  </a:lnTo>
                  <a:lnTo>
                    <a:pt x="70184" y="8036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27"/>
          <p:cNvGrpSpPr/>
          <p:nvPr/>
        </p:nvGrpSpPr>
        <p:grpSpPr>
          <a:xfrm>
            <a:off x="602620" y="2973585"/>
            <a:ext cx="683256" cy="294681"/>
            <a:chOff x="602620" y="2973585"/>
            <a:chExt cx="683256" cy="294681"/>
          </a:xfrm>
        </p:grpSpPr>
        <p:sp>
          <p:nvSpPr>
            <p:cNvPr id="52" name="SMARTInkShape-126"/>
            <p:cNvSpPr/>
            <p:nvPr/>
          </p:nvSpPr>
          <p:spPr>
            <a:xfrm>
              <a:off x="831835" y="2973585"/>
              <a:ext cx="169363" cy="271510"/>
            </a:xfrm>
            <a:custGeom>
              <a:avLst/>
              <a:gdLst/>
              <a:ahLst/>
              <a:cxnLst/>
              <a:rect l="0" t="0" r="0" b="0"/>
              <a:pathLst>
                <a:path w="169363" h="271510">
                  <a:moveTo>
                    <a:pt x="87922" y="53579"/>
                  </a:moveTo>
                  <a:lnTo>
                    <a:pt x="80234" y="45890"/>
                  </a:lnTo>
                  <a:lnTo>
                    <a:pt x="78828" y="46469"/>
                  </a:lnTo>
                  <a:lnTo>
                    <a:pt x="48962" y="69578"/>
                  </a:lnTo>
                  <a:lnTo>
                    <a:pt x="26984" y="100530"/>
                  </a:lnTo>
                  <a:lnTo>
                    <a:pt x="12666" y="144319"/>
                  </a:lnTo>
                  <a:lnTo>
                    <a:pt x="5582" y="185068"/>
                  </a:lnTo>
                  <a:lnTo>
                    <a:pt x="0" y="210851"/>
                  </a:lnTo>
                  <a:lnTo>
                    <a:pt x="3773" y="229052"/>
                  </a:lnTo>
                  <a:lnTo>
                    <a:pt x="16771" y="256296"/>
                  </a:lnTo>
                  <a:lnTo>
                    <a:pt x="28448" y="270341"/>
                  </a:lnTo>
                  <a:lnTo>
                    <a:pt x="32397" y="271509"/>
                  </a:lnTo>
                  <a:lnTo>
                    <a:pt x="58684" y="268564"/>
                  </a:lnTo>
                  <a:lnTo>
                    <a:pt x="70297" y="262898"/>
                  </a:lnTo>
                  <a:lnTo>
                    <a:pt x="105802" y="236156"/>
                  </a:lnTo>
                  <a:lnTo>
                    <a:pt x="138856" y="194158"/>
                  </a:lnTo>
                  <a:lnTo>
                    <a:pt x="157027" y="151503"/>
                  </a:lnTo>
                  <a:lnTo>
                    <a:pt x="169362" y="125919"/>
                  </a:lnTo>
                  <a:lnTo>
                    <a:pt x="168627" y="88044"/>
                  </a:lnTo>
                  <a:lnTo>
                    <a:pt x="167364" y="60460"/>
                  </a:lnTo>
                  <a:lnTo>
                    <a:pt x="161180" y="42940"/>
                  </a:lnTo>
                  <a:lnTo>
                    <a:pt x="132571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27"/>
            <p:cNvSpPr/>
            <p:nvPr/>
          </p:nvSpPr>
          <p:spPr>
            <a:xfrm>
              <a:off x="602620" y="3018234"/>
              <a:ext cx="182660" cy="250032"/>
            </a:xfrm>
            <a:custGeom>
              <a:avLst/>
              <a:gdLst/>
              <a:ahLst/>
              <a:cxnLst/>
              <a:rect l="0" t="0" r="0" b="0"/>
              <a:pathLst>
                <a:path w="182660" h="250032">
                  <a:moveTo>
                    <a:pt x="31387" y="0"/>
                  </a:moveTo>
                  <a:lnTo>
                    <a:pt x="31387" y="4740"/>
                  </a:lnTo>
                  <a:lnTo>
                    <a:pt x="28741" y="9714"/>
                  </a:lnTo>
                  <a:lnTo>
                    <a:pt x="25250" y="15231"/>
                  </a:lnTo>
                  <a:lnTo>
                    <a:pt x="23285" y="24908"/>
                  </a:lnTo>
                  <a:lnTo>
                    <a:pt x="17826" y="55878"/>
                  </a:lnTo>
                  <a:lnTo>
                    <a:pt x="8240" y="90743"/>
                  </a:lnTo>
                  <a:lnTo>
                    <a:pt x="5318" y="132173"/>
                  </a:lnTo>
                  <a:lnTo>
                    <a:pt x="2166" y="157564"/>
                  </a:lnTo>
                  <a:lnTo>
                    <a:pt x="0" y="164574"/>
                  </a:lnTo>
                  <a:lnTo>
                    <a:pt x="239" y="180300"/>
                  </a:lnTo>
                  <a:lnTo>
                    <a:pt x="9084" y="221084"/>
                  </a:lnTo>
                  <a:lnTo>
                    <a:pt x="16844" y="229890"/>
                  </a:lnTo>
                  <a:lnTo>
                    <a:pt x="37593" y="245762"/>
                  </a:lnTo>
                  <a:lnTo>
                    <a:pt x="47706" y="248134"/>
                  </a:lnTo>
                  <a:lnTo>
                    <a:pt x="58814" y="246542"/>
                  </a:lnTo>
                  <a:lnTo>
                    <a:pt x="99886" y="228991"/>
                  </a:lnTo>
                  <a:lnTo>
                    <a:pt x="117719" y="215465"/>
                  </a:lnTo>
                  <a:lnTo>
                    <a:pt x="150286" y="175510"/>
                  </a:lnTo>
                  <a:lnTo>
                    <a:pt x="179142" y="131131"/>
                  </a:lnTo>
                  <a:lnTo>
                    <a:pt x="182659" y="118263"/>
                  </a:lnTo>
                  <a:lnTo>
                    <a:pt x="181844" y="117537"/>
                  </a:lnTo>
                  <a:lnTo>
                    <a:pt x="178294" y="116731"/>
                  </a:lnTo>
                  <a:lnTo>
                    <a:pt x="154499" y="116142"/>
                  </a:lnTo>
                  <a:lnTo>
                    <a:pt x="140074" y="120843"/>
                  </a:lnTo>
                  <a:lnTo>
                    <a:pt x="110415" y="144767"/>
                  </a:lnTo>
                  <a:lnTo>
                    <a:pt x="91062" y="176045"/>
                  </a:lnTo>
                  <a:lnTo>
                    <a:pt x="78135" y="214881"/>
                  </a:lnTo>
                  <a:lnTo>
                    <a:pt x="76450" y="233496"/>
                  </a:lnTo>
                  <a:lnTo>
                    <a:pt x="78866" y="240367"/>
                  </a:lnTo>
                  <a:lnTo>
                    <a:pt x="83761" y="248122"/>
                  </a:lnTo>
                  <a:lnTo>
                    <a:pt x="87076" y="249183"/>
                  </a:lnTo>
                  <a:lnTo>
                    <a:pt x="93895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28"/>
            <p:cNvSpPr/>
            <p:nvPr/>
          </p:nvSpPr>
          <p:spPr>
            <a:xfrm>
              <a:off x="1143000" y="3232546"/>
              <a:ext cx="142876" cy="26790"/>
            </a:xfrm>
            <a:custGeom>
              <a:avLst/>
              <a:gdLst/>
              <a:ahLst/>
              <a:cxnLst/>
              <a:rect l="0" t="0" r="0" b="0"/>
              <a:pathLst>
                <a:path w="142876" h="26790">
                  <a:moveTo>
                    <a:pt x="0" y="0"/>
                  </a:moveTo>
                  <a:lnTo>
                    <a:pt x="0" y="7689"/>
                  </a:lnTo>
                  <a:lnTo>
                    <a:pt x="992" y="8103"/>
                  </a:lnTo>
                  <a:lnTo>
                    <a:pt x="43639" y="8916"/>
                  </a:lnTo>
                  <a:lnTo>
                    <a:pt x="64854" y="11572"/>
                  </a:lnTo>
                  <a:lnTo>
                    <a:pt x="105480" y="17032"/>
                  </a:lnTo>
                  <a:lnTo>
                    <a:pt x="120770" y="18607"/>
                  </a:lnTo>
                  <a:lnTo>
                    <a:pt x="14287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29"/>
            <p:cNvSpPr/>
            <p:nvPr/>
          </p:nvSpPr>
          <p:spPr>
            <a:xfrm>
              <a:off x="1107281" y="3161109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4740" y="8930"/>
                  </a:lnTo>
                  <a:lnTo>
                    <a:pt x="9713" y="6284"/>
                  </a:lnTo>
                  <a:lnTo>
                    <a:pt x="12429" y="4189"/>
                  </a:lnTo>
                  <a:lnTo>
                    <a:pt x="20737" y="1862"/>
                  </a:lnTo>
                  <a:lnTo>
                    <a:pt x="64440" y="109"/>
                  </a:lnTo>
                  <a:lnTo>
                    <a:pt x="107913" y="6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SMARTInkShape-130"/>
          <p:cNvSpPr/>
          <p:nvPr/>
        </p:nvSpPr>
        <p:spPr>
          <a:xfrm>
            <a:off x="473273" y="3071812"/>
            <a:ext cx="53579" cy="232173"/>
          </a:xfrm>
          <a:custGeom>
            <a:avLst/>
            <a:gdLst/>
            <a:ahLst/>
            <a:cxnLst/>
            <a:rect l="0" t="0" r="0" b="0"/>
            <a:pathLst>
              <a:path w="53579" h="232173">
                <a:moveTo>
                  <a:pt x="53578" y="0"/>
                </a:moveTo>
                <a:lnTo>
                  <a:pt x="53578" y="4740"/>
                </a:lnTo>
                <a:lnTo>
                  <a:pt x="50932" y="9714"/>
                </a:lnTo>
                <a:lnTo>
                  <a:pt x="47441" y="15231"/>
                </a:lnTo>
                <a:lnTo>
                  <a:pt x="37744" y="48099"/>
                </a:lnTo>
                <a:lnTo>
                  <a:pt x="28856" y="89751"/>
                </a:lnTo>
                <a:lnTo>
                  <a:pt x="19503" y="129265"/>
                </a:lnTo>
                <a:lnTo>
                  <a:pt x="15430" y="167578"/>
                </a:lnTo>
                <a:lnTo>
                  <a:pt x="1622" y="211214"/>
                </a:lnTo>
                <a:lnTo>
                  <a:pt x="0" y="232172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29"/>
          <p:cNvGrpSpPr/>
          <p:nvPr/>
        </p:nvGrpSpPr>
        <p:grpSpPr>
          <a:xfrm>
            <a:off x="375046" y="3411140"/>
            <a:ext cx="1928814" cy="1535335"/>
            <a:chOff x="375046" y="3411140"/>
            <a:chExt cx="1928814" cy="1535335"/>
          </a:xfrm>
        </p:grpSpPr>
        <p:sp>
          <p:nvSpPr>
            <p:cNvPr id="58" name="SMARTInkShape-131"/>
            <p:cNvSpPr/>
            <p:nvPr/>
          </p:nvSpPr>
          <p:spPr>
            <a:xfrm>
              <a:off x="1437679" y="4688959"/>
              <a:ext cx="303611" cy="257516"/>
            </a:xfrm>
            <a:custGeom>
              <a:avLst/>
              <a:gdLst/>
              <a:ahLst/>
              <a:cxnLst/>
              <a:rect l="0" t="0" r="0" b="0"/>
              <a:pathLst>
                <a:path w="303611" h="257516">
                  <a:moveTo>
                    <a:pt x="0" y="25916"/>
                  </a:moveTo>
                  <a:lnTo>
                    <a:pt x="0" y="30656"/>
                  </a:lnTo>
                  <a:lnTo>
                    <a:pt x="8102" y="53781"/>
                  </a:lnTo>
                  <a:lnTo>
                    <a:pt x="11412" y="78824"/>
                  </a:lnTo>
                  <a:lnTo>
                    <a:pt x="24140" y="116300"/>
                  </a:lnTo>
                  <a:lnTo>
                    <a:pt x="38739" y="160004"/>
                  </a:lnTo>
                  <a:lnTo>
                    <a:pt x="53584" y="201883"/>
                  </a:lnTo>
                  <a:lnTo>
                    <a:pt x="71254" y="244903"/>
                  </a:lnTo>
                  <a:lnTo>
                    <a:pt x="79954" y="257515"/>
                  </a:lnTo>
                  <a:lnTo>
                    <a:pt x="80351" y="213478"/>
                  </a:lnTo>
                  <a:lnTo>
                    <a:pt x="75624" y="172988"/>
                  </a:lnTo>
                  <a:lnTo>
                    <a:pt x="77418" y="138505"/>
                  </a:lnTo>
                  <a:lnTo>
                    <a:pt x="80777" y="98426"/>
                  </a:lnTo>
                  <a:lnTo>
                    <a:pt x="88316" y="70882"/>
                  </a:lnTo>
                  <a:lnTo>
                    <a:pt x="108139" y="37554"/>
                  </a:lnTo>
                  <a:lnTo>
                    <a:pt x="120491" y="25135"/>
                  </a:lnTo>
                  <a:lnTo>
                    <a:pt x="161315" y="5761"/>
                  </a:lnTo>
                  <a:lnTo>
                    <a:pt x="205459" y="0"/>
                  </a:lnTo>
                  <a:lnTo>
                    <a:pt x="222284" y="507"/>
                  </a:lnTo>
                  <a:lnTo>
                    <a:pt x="261592" y="8255"/>
                  </a:lnTo>
                  <a:lnTo>
                    <a:pt x="289505" y="17081"/>
                  </a:lnTo>
                  <a:lnTo>
                    <a:pt x="291230" y="19034"/>
                  </a:lnTo>
                  <a:lnTo>
                    <a:pt x="292380" y="21328"/>
                  </a:lnTo>
                  <a:lnTo>
                    <a:pt x="294139" y="22857"/>
                  </a:lnTo>
                  <a:lnTo>
                    <a:pt x="303182" y="25796"/>
                  </a:lnTo>
                  <a:lnTo>
                    <a:pt x="303610" y="3484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32"/>
            <p:cNvSpPr/>
            <p:nvPr/>
          </p:nvSpPr>
          <p:spPr>
            <a:xfrm>
              <a:off x="1167229" y="4768453"/>
              <a:ext cx="118647" cy="1"/>
            </a:xfrm>
            <a:custGeom>
              <a:avLst/>
              <a:gdLst/>
              <a:ahLst/>
              <a:cxnLst/>
              <a:rect l="0" t="0" r="0" b="0"/>
              <a:pathLst>
                <a:path w="118647" h="1">
                  <a:moveTo>
                    <a:pt x="11489" y="0"/>
                  </a:moveTo>
                  <a:lnTo>
                    <a:pt x="0" y="0"/>
                  </a:lnTo>
                  <a:lnTo>
                    <a:pt x="41549" y="0"/>
                  </a:lnTo>
                  <a:lnTo>
                    <a:pt x="83357" y="0"/>
                  </a:lnTo>
                  <a:lnTo>
                    <a:pt x="11864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33"/>
            <p:cNvSpPr/>
            <p:nvPr/>
          </p:nvSpPr>
          <p:spPr>
            <a:xfrm>
              <a:off x="1116210" y="4710166"/>
              <a:ext cx="125017" cy="13639"/>
            </a:xfrm>
            <a:custGeom>
              <a:avLst/>
              <a:gdLst/>
              <a:ahLst/>
              <a:cxnLst/>
              <a:rect l="0" t="0" r="0" b="0"/>
              <a:pathLst>
                <a:path w="125017" h="13639">
                  <a:moveTo>
                    <a:pt x="0" y="13638"/>
                  </a:moveTo>
                  <a:lnTo>
                    <a:pt x="7689" y="5950"/>
                  </a:lnTo>
                  <a:lnTo>
                    <a:pt x="13303" y="5077"/>
                  </a:lnTo>
                  <a:lnTo>
                    <a:pt x="25081" y="3789"/>
                  </a:lnTo>
                  <a:lnTo>
                    <a:pt x="34629" y="0"/>
                  </a:lnTo>
                  <a:lnTo>
                    <a:pt x="45487" y="301"/>
                  </a:lnTo>
                  <a:lnTo>
                    <a:pt x="81654" y="4128"/>
                  </a:lnTo>
                  <a:lnTo>
                    <a:pt x="125016" y="470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34"/>
            <p:cNvSpPr/>
            <p:nvPr/>
          </p:nvSpPr>
          <p:spPr>
            <a:xfrm>
              <a:off x="772463" y="4608640"/>
              <a:ext cx="186534" cy="284450"/>
            </a:xfrm>
            <a:custGeom>
              <a:avLst/>
              <a:gdLst/>
              <a:ahLst/>
              <a:cxnLst/>
              <a:rect l="0" t="0" r="0" b="0"/>
              <a:pathLst>
                <a:path w="186534" h="284450">
                  <a:moveTo>
                    <a:pt x="4419" y="25867"/>
                  </a:moveTo>
                  <a:lnTo>
                    <a:pt x="9160" y="21127"/>
                  </a:lnTo>
                  <a:lnTo>
                    <a:pt x="11487" y="16154"/>
                  </a:lnTo>
                  <a:lnTo>
                    <a:pt x="12108" y="13439"/>
                  </a:lnTo>
                  <a:lnTo>
                    <a:pt x="13514" y="11628"/>
                  </a:lnTo>
                  <a:lnTo>
                    <a:pt x="30409" y="3744"/>
                  </a:lnTo>
                  <a:lnTo>
                    <a:pt x="52474" y="0"/>
                  </a:lnTo>
                  <a:lnTo>
                    <a:pt x="94930" y="151"/>
                  </a:lnTo>
                  <a:lnTo>
                    <a:pt x="138524" y="11518"/>
                  </a:lnTo>
                  <a:lnTo>
                    <a:pt x="165994" y="29133"/>
                  </a:lnTo>
                  <a:lnTo>
                    <a:pt x="178521" y="40946"/>
                  </a:lnTo>
                  <a:lnTo>
                    <a:pt x="185316" y="51090"/>
                  </a:lnTo>
                  <a:lnTo>
                    <a:pt x="186533" y="56573"/>
                  </a:lnTo>
                  <a:lnTo>
                    <a:pt x="183505" y="74763"/>
                  </a:lnTo>
                  <a:lnTo>
                    <a:pt x="175331" y="97571"/>
                  </a:lnTo>
                  <a:lnTo>
                    <a:pt x="142913" y="141899"/>
                  </a:lnTo>
                  <a:lnTo>
                    <a:pt x="99468" y="181375"/>
                  </a:lnTo>
                  <a:lnTo>
                    <a:pt x="57579" y="218068"/>
                  </a:lnTo>
                  <a:lnTo>
                    <a:pt x="16811" y="247262"/>
                  </a:lnTo>
                  <a:lnTo>
                    <a:pt x="9927" y="255896"/>
                  </a:lnTo>
                  <a:lnTo>
                    <a:pt x="8091" y="259586"/>
                  </a:lnTo>
                  <a:lnTo>
                    <a:pt x="5875" y="262047"/>
                  </a:lnTo>
                  <a:lnTo>
                    <a:pt x="767" y="264782"/>
                  </a:lnTo>
                  <a:lnTo>
                    <a:pt x="0" y="266503"/>
                  </a:lnTo>
                  <a:lnTo>
                    <a:pt x="481" y="268642"/>
                  </a:lnTo>
                  <a:lnTo>
                    <a:pt x="1794" y="271061"/>
                  </a:lnTo>
                  <a:lnTo>
                    <a:pt x="3661" y="272674"/>
                  </a:lnTo>
                  <a:lnTo>
                    <a:pt x="8382" y="274465"/>
                  </a:lnTo>
                  <a:lnTo>
                    <a:pt x="32122" y="278356"/>
                  </a:lnTo>
                  <a:lnTo>
                    <a:pt x="44513" y="281952"/>
                  </a:lnTo>
                  <a:lnTo>
                    <a:pt x="85363" y="284449"/>
                  </a:lnTo>
                  <a:lnTo>
                    <a:pt x="129511" y="282132"/>
                  </a:lnTo>
                  <a:lnTo>
                    <a:pt x="170660" y="276446"/>
                  </a:lnTo>
                  <a:lnTo>
                    <a:pt x="183013" y="27589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35"/>
            <p:cNvSpPr/>
            <p:nvPr/>
          </p:nvSpPr>
          <p:spPr>
            <a:xfrm>
              <a:off x="553640" y="4196953"/>
              <a:ext cx="71439" cy="196454"/>
            </a:xfrm>
            <a:custGeom>
              <a:avLst/>
              <a:gdLst/>
              <a:ahLst/>
              <a:cxnLst/>
              <a:rect l="0" t="0" r="0" b="0"/>
              <a:pathLst>
                <a:path w="71439" h="196454">
                  <a:moveTo>
                    <a:pt x="0" y="0"/>
                  </a:moveTo>
                  <a:lnTo>
                    <a:pt x="0" y="21249"/>
                  </a:lnTo>
                  <a:lnTo>
                    <a:pt x="2646" y="26973"/>
                  </a:lnTo>
                  <a:lnTo>
                    <a:pt x="12429" y="43472"/>
                  </a:lnTo>
                  <a:lnTo>
                    <a:pt x="23679" y="83449"/>
                  </a:lnTo>
                  <a:lnTo>
                    <a:pt x="31120" y="113123"/>
                  </a:lnTo>
                  <a:lnTo>
                    <a:pt x="49249" y="142877"/>
                  </a:lnTo>
                  <a:lnTo>
                    <a:pt x="65754" y="184547"/>
                  </a:lnTo>
                  <a:lnTo>
                    <a:pt x="71438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36"/>
            <p:cNvSpPr/>
            <p:nvPr/>
          </p:nvSpPr>
          <p:spPr>
            <a:xfrm>
              <a:off x="375046" y="3875629"/>
              <a:ext cx="169126" cy="232028"/>
            </a:xfrm>
            <a:custGeom>
              <a:avLst/>
              <a:gdLst/>
              <a:ahLst/>
              <a:cxnLst/>
              <a:rect l="0" t="0" r="0" b="0"/>
              <a:pathLst>
                <a:path w="169126" h="232028">
                  <a:moveTo>
                    <a:pt x="8930" y="35574"/>
                  </a:moveTo>
                  <a:lnTo>
                    <a:pt x="8930" y="30833"/>
                  </a:lnTo>
                  <a:lnTo>
                    <a:pt x="11576" y="25860"/>
                  </a:lnTo>
                  <a:lnTo>
                    <a:pt x="30180" y="5427"/>
                  </a:lnTo>
                  <a:lnTo>
                    <a:pt x="41195" y="2331"/>
                  </a:lnTo>
                  <a:lnTo>
                    <a:pt x="83171" y="0"/>
                  </a:lnTo>
                  <a:lnTo>
                    <a:pt x="103247" y="4638"/>
                  </a:lnTo>
                  <a:lnTo>
                    <a:pt x="132128" y="20850"/>
                  </a:lnTo>
                  <a:lnTo>
                    <a:pt x="140745" y="29360"/>
                  </a:lnTo>
                  <a:lnTo>
                    <a:pt x="146889" y="38765"/>
                  </a:lnTo>
                  <a:lnTo>
                    <a:pt x="149620" y="46253"/>
                  </a:lnTo>
                  <a:lnTo>
                    <a:pt x="148188" y="55534"/>
                  </a:lnTo>
                  <a:lnTo>
                    <a:pt x="139184" y="77660"/>
                  </a:lnTo>
                  <a:lnTo>
                    <a:pt x="130982" y="86690"/>
                  </a:lnTo>
                  <a:lnTo>
                    <a:pt x="87197" y="112868"/>
                  </a:lnTo>
                  <a:lnTo>
                    <a:pt x="74564" y="120873"/>
                  </a:lnTo>
                  <a:lnTo>
                    <a:pt x="48553" y="124520"/>
                  </a:lnTo>
                  <a:lnTo>
                    <a:pt x="36278" y="124857"/>
                  </a:lnTo>
                  <a:lnTo>
                    <a:pt x="75624" y="125863"/>
                  </a:lnTo>
                  <a:lnTo>
                    <a:pt x="116376" y="140102"/>
                  </a:lnTo>
                  <a:lnTo>
                    <a:pt x="139699" y="151729"/>
                  </a:lnTo>
                  <a:lnTo>
                    <a:pt x="163525" y="172499"/>
                  </a:lnTo>
                  <a:lnTo>
                    <a:pt x="166936" y="178450"/>
                  </a:lnTo>
                  <a:lnTo>
                    <a:pt x="169125" y="190355"/>
                  </a:lnTo>
                  <a:lnTo>
                    <a:pt x="166779" y="196308"/>
                  </a:lnTo>
                  <a:lnTo>
                    <a:pt x="164764" y="199285"/>
                  </a:lnTo>
                  <a:lnTo>
                    <a:pt x="140971" y="217144"/>
                  </a:lnTo>
                  <a:lnTo>
                    <a:pt x="131776" y="220451"/>
                  </a:lnTo>
                  <a:lnTo>
                    <a:pt x="92147" y="222942"/>
                  </a:lnTo>
                  <a:lnTo>
                    <a:pt x="50595" y="224080"/>
                  </a:lnTo>
                  <a:lnTo>
                    <a:pt x="7717" y="231659"/>
                  </a:lnTo>
                  <a:lnTo>
                    <a:pt x="0" y="23202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37"/>
            <p:cNvSpPr/>
            <p:nvPr/>
          </p:nvSpPr>
          <p:spPr>
            <a:xfrm>
              <a:off x="580919" y="3848696"/>
              <a:ext cx="535292" cy="580257"/>
            </a:xfrm>
            <a:custGeom>
              <a:avLst/>
              <a:gdLst/>
              <a:ahLst/>
              <a:cxnLst/>
              <a:rect l="0" t="0" r="0" b="0"/>
              <a:pathLst>
                <a:path w="535292" h="580257">
                  <a:moveTo>
                    <a:pt x="35229" y="232171"/>
                  </a:moveTo>
                  <a:lnTo>
                    <a:pt x="35229" y="272698"/>
                  </a:lnTo>
                  <a:lnTo>
                    <a:pt x="35229" y="309299"/>
                  </a:lnTo>
                  <a:lnTo>
                    <a:pt x="35229" y="348609"/>
                  </a:lnTo>
                  <a:lnTo>
                    <a:pt x="35229" y="381985"/>
                  </a:lnTo>
                  <a:lnTo>
                    <a:pt x="35229" y="417010"/>
                  </a:lnTo>
                  <a:lnTo>
                    <a:pt x="34237" y="451531"/>
                  </a:lnTo>
                  <a:lnTo>
                    <a:pt x="28161" y="490365"/>
                  </a:lnTo>
                  <a:lnTo>
                    <a:pt x="26544" y="534687"/>
                  </a:lnTo>
                  <a:lnTo>
                    <a:pt x="26301" y="579118"/>
                  </a:lnTo>
                  <a:lnTo>
                    <a:pt x="26299" y="580256"/>
                  </a:lnTo>
                  <a:lnTo>
                    <a:pt x="26299" y="575637"/>
                  </a:lnTo>
                  <a:lnTo>
                    <a:pt x="33988" y="537523"/>
                  </a:lnTo>
                  <a:lnTo>
                    <a:pt x="41121" y="493276"/>
                  </a:lnTo>
                  <a:lnTo>
                    <a:pt x="43258" y="457151"/>
                  </a:lnTo>
                  <a:lnTo>
                    <a:pt x="43892" y="415469"/>
                  </a:lnTo>
                  <a:lnTo>
                    <a:pt x="44080" y="372691"/>
                  </a:lnTo>
                  <a:lnTo>
                    <a:pt x="44135" y="333448"/>
                  </a:lnTo>
                  <a:lnTo>
                    <a:pt x="43159" y="291834"/>
                  </a:lnTo>
                  <a:lnTo>
                    <a:pt x="37028" y="254920"/>
                  </a:lnTo>
                  <a:lnTo>
                    <a:pt x="26067" y="215277"/>
                  </a:lnTo>
                  <a:lnTo>
                    <a:pt x="17523" y="170782"/>
                  </a:lnTo>
                  <a:lnTo>
                    <a:pt x="3231" y="126183"/>
                  </a:lnTo>
                  <a:lnTo>
                    <a:pt x="0" y="100376"/>
                  </a:lnTo>
                  <a:lnTo>
                    <a:pt x="2374" y="91574"/>
                  </a:lnTo>
                  <a:lnTo>
                    <a:pt x="4396" y="87838"/>
                  </a:lnTo>
                  <a:lnTo>
                    <a:pt x="16723" y="77839"/>
                  </a:lnTo>
                  <a:lnTo>
                    <a:pt x="55057" y="54829"/>
                  </a:lnTo>
                  <a:lnTo>
                    <a:pt x="90188" y="39530"/>
                  </a:lnTo>
                  <a:lnTo>
                    <a:pt x="134316" y="26953"/>
                  </a:lnTo>
                  <a:lnTo>
                    <a:pt x="172075" y="17907"/>
                  </a:lnTo>
                  <a:lnTo>
                    <a:pt x="201221" y="12919"/>
                  </a:lnTo>
                  <a:lnTo>
                    <a:pt x="234019" y="10702"/>
                  </a:lnTo>
                  <a:lnTo>
                    <a:pt x="265794" y="7071"/>
                  </a:lnTo>
                  <a:lnTo>
                    <a:pt x="296452" y="3142"/>
                  </a:lnTo>
                  <a:lnTo>
                    <a:pt x="326615" y="1396"/>
                  </a:lnTo>
                  <a:lnTo>
                    <a:pt x="356557" y="620"/>
                  </a:lnTo>
                  <a:lnTo>
                    <a:pt x="398658" y="183"/>
                  </a:lnTo>
                  <a:lnTo>
                    <a:pt x="436269" y="53"/>
                  </a:lnTo>
                  <a:lnTo>
                    <a:pt x="479792" y="10"/>
                  </a:lnTo>
                  <a:lnTo>
                    <a:pt x="517953" y="0"/>
                  </a:lnTo>
                  <a:lnTo>
                    <a:pt x="525271" y="2645"/>
                  </a:lnTo>
                  <a:lnTo>
                    <a:pt x="535291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38"/>
            <p:cNvSpPr/>
            <p:nvPr/>
          </p:nvSpPr>
          <p:spPr>
            <a:xfrm>
              <a:off x="1464468" y="3839797"/>
              <a:ext cx="98072" cy="151774"/>
            </a:xfrm>
            <a:custGeom>
              <a:avLst/>
              <a:gdLst/>
              <a:ahLst/>
              <a:cxnLst/>
              <a:rect l="0" t="0" r="0" b="0"/>
              <a:pathLst>
                <a:path w="98072" h="151774">
                  <a:moveTo>
                    <a:pt x="0" y="8898"/>
                  </a:moveTo>
                  <a:lnTo>
                    <a:pt x="7689" y="1209"/>
                  </a:lnTo>
                  <a:lnTo>
                    <a:pt x="13303" y="336"/>
                  </a:lnTo>
                  <a:lnTo>
                    <a:pt x="37577" y="0"/>
                  </a:lnTo>
                  <a:lnTo>
                    <a:pt x="67568" y="9064"/>
                  </a:lnTo>
                  <a:lnTo>
                    <a:pt x="83226" y="21218"/>
                  </a:lnTo>
                  <a:lnTo>
                    <a:pt x="84258" y="24057"/>
                  </a:lnTo>
                  <a:lnTo>
                    <a:pt x="83953" y="26941"/>
                  </a:lnTo>
                  <a:lnTo>
                    <a:pt x="81430" y="35742"/>
                  </a:lnTo>
                  <a:lnTo>
                    <a:pt x="81076" y="38700"/>
                  </a:lnTo>
                  <a:lnTo>
                    <a:pt x="79847" y="40672"/>
                  </a:lnTo>
                  <a:lnTo>
                    <a:pt x="78036" y="41987"/>
                  </a:lnTo>
                  <a:lnTo>
                    <a:pt x="52590" y="51454"/>
                  </a:lnTo>
                  <a:lnTo>
                    <a:pt x="42225" y="53608"/>
                  </a:lnTo>
                  <a:lnTo>
                    <a:pt x="27487" y="60430"/>
                  </a:lnTo>
                  <a:lnTo>
                    <a:pt x="9465" y="62440"/>
                  </a:lnTo>
                  <a:lnTo>
                    <a:pt x="9088" y="67206"/>
                  </a:lnTo>
                  <a:lnTo>
                    <a:pt x="10028" y="68606"/>
                  </a:lnTo>
                  <a:lnTo>
                    <a:pt x="11646" y="69539"/>
                  </a:lnTo>
                  <a:lnTo>
                    <a:pt x="13717" y="70161"/>
                  </a:lnTo>
                  <a:lnTo>
                    <a:pt x="25163" y="77297"/>
                  </a:lnTo>
                  <a:lnTo>
                    <a:pt x="51172" y="84676"/>
                  </a:lnTo>
                  <a:lnTo>
                    <a:pt x="67398" y="95487"/>
                  </a:lnTo>
                  <a:lnTo>
                    <a:pt x="92232" y="119041"/>
                  </a:lnTo>
                  <a:lnTo>
                    <a:pt x="95562" y="124988"/>
                  </a:lnTo>
                  <a:lnTo>
                    <a:pt x="97876" y="133731"/>
                  </a:lnTo>
                  <a:lnTo>
                    <a:pt x="98071" y="138131"/>
                  </a:lnTo>
                  <a:lnTo>
                    <a:pt x="96138" y="140694"/>
                  </a:lnTo>
                  <a:lnTo>
                    <a:pt x="88700" y="146188"/>
                  </a:lnTo>
                  <a:lnTo>
                    <a:pt x="78096" y="150118"/>
                  </a:lnTo>
                  <a:lnTo>
                    <a:pt x="35719" y="15177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39"/>
            <p:cNvSpPr/>
            <p:nvPr/>
          </p:nvSpPr>
          <p:spPr>
            <a:xfrm>
              <a:off x="1571625" y="3723679"/>
              <a:ext cx="732235" cy="623527"/>
            </a:xfrm>
            <a:custGeom>
              <a:avLst/>
              <a:gdLst/>
              <a:ahLst/>
              <a:cxnLst/>
              <a:rect l="0" t="0" r="0" b="0"/>
              <a:pathLst>
                <a:path w="732235" h="623527">
                  <a:moveTo>
                    <a:pt x="0" y="339328"/>
                  </a:moveTo>
                  <a:lnTo>
                    <a:pt x="0" y="351757"/>
                  </a:lnTo>
                  <a:lnTo>
                    <a:pt x="8102" y="394461"/>
                  </a:lnTo>
                  <a:lnTo>
                    <a:pt x="8820" y="437760"/>
                  </a:lnTo>
                  <a:lnTo>
                    <a:pt x="9900" y="479451"/>
                  </a:lnTo>
                  <a:lnTo>
                    <a:pt x="15993" y="517379"/>
                  </a:lnTo>
                  <a:lnTo>
                    <a:pt x="17695" y="561739"/>
                  </a:lnTo>
                  <a:lnTo>
                    <a:pt x="17849" y="604194"/>
                  </a:lnTo>
                  <a:lnTo>
                    <a:pt x="18845" y="608179"/>
                  </a:lnTo>
                  <a:lnTo>
                    <a:pt x="20500" y="610836"/>
                  </a:lnTo>
                  <a:lnTo>
                    <a:pt x="22597" y="612606"/>
                  </a:lnTo>
                  <a:lnTo>
                    <a:pt x="24925" y="617220"/>
                  </a:lnTo>
                  <a:lnTo>
                    <a:pt x="26421" y="623526"/>
                  </a:lnTo>
                  <a:lnTo>
                    <a:pt x="26756" y="617254"/>
                  </a:lnTo>
                  <a:lnTo>
                    <a:pt x="27774" y="602109"/>
                  </a:lnTo>
                  <a:lnTo>
                    <a:pt x="33855" y="574717"/>
                  </a:lnTo>
                  <a:lnTo>
                    <a:pt x="40091" y="531676"/>
                  </a:lnTo>
                  <a:lnTo>
                    <a:pt x="43298" y="492011"/>
                  </a:lnTo>
                  <a:lnTo>
                    <a:pt x="44248" y="453580"/>
                  </a:lnTo>
                  <a:lnTo>
                    <a:pt x="44529" y="412317"/>
                  </a:lnTo>
                  <a:lnTo>
                    <a:pt x="44613" y="373412"/>
                  </a:lnTo>
                  <a:lnTo>
                    <a:pt x="39897" y="336749"/>
                  </a:lnTo>
                  <a:lnTo>
                    <a:pt x="36956" y="300751"/>
                  </a:lnTo>
                  <a:lnTo>
                    <a:pt x="28834" y="261152"/>
                  </a:lnTo>
                  <a:lnTo>
                    <a:pt x="20321" y="230547"/>
                  </a:lnTo>
                  <a:lnTo>
                    <a:pt x="19945" y="214583"/>
                  </a:lnTo>
                  <a:lnTo>
                    <a:pt x="28042" y="175902"/>
                  </a:lnTo>
                  <a:lnTo>
                    <a:pt x="51550" y="145889"/>
                  </a:lnTo>
                  <a:lnTo>
                    <a:pt x="85783" y="123159"/>
                  </a:lnTo>
                  <a:lnTo>
                    <a:pt x="129062" y="105577"/>
                  </a:lnTo>
                  <a:lnTo>
                    <a:pt x="168768" y="90924"/>
                  </a:lnTo>
                  <a:lnTo>
                    <a:pt x="211952" y="78755"/>
                  </a:lnTo>
                  <a:lnTo>
                    <a:pt x="256167" y="68865"/>
                  </a:lnTo>
                  <a:lnTo>
                    <a:pt x="288476" y="62688"/>
                  </a:lnTo>
                  <a:lnTo>
                    <a:pt x="321688" y="55643"/>
                  </a:lnTo>
                  <a:lnTo>
                    <a:pt x="352985" y="45897"/>
                  </a:lnTo>
                  <a:lnTo>
                    <a:pt x="386077" y="37596"/>
                  </a:lnTo>
                  <a:lnTo>
                    <a:pt x="419636" y="31592"/>
                  </a:lnTo>
                  <a:lnTo>
                    <a:pt x="451088" y="28924"/>
                  </a:lnTo>
                  <a:lnTo>
                    <a:pt x="484249" y="25092"/>
                  </a:lnTo>
                  <a:lnTo>
                    <a:pt x="516846" y="20082"/>
                  </a:lnTo>
                  <a:lnTo>
                    <a:pt x="557511" y="11683"/>
                  </a:lnTo>
                  <a:lnTo>
                    <a:pt x="593703" y="3903"/>
                  </a:lnTo>
                  <a:lnTo>
                    <a:pt x="635747" y="771"/>
                  </a:lnTo>
                  <a:lnTo>
                    <a:pt x="672495" y="153"/>
                  </a:lnTo>
                  <a:lnTo>
                    <a:pt x="714066" y="13"/>
                  </a:lnTo>
                  <a:lnTo>
                    <a:pt x="732234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40"/>
            <p:cNvSpPr/>
            <p:nvPr/>
          </p:nvSpPr>
          <p:spPr>
            <a:xfrm>
              <a:off x="2062757" y="3822050"/>
              <a:ext cx="160209" cy="178405"/>
            </a:xfrm>
            <a:custGeom>
              <a:avLst/>
              <a:gdLst/>
              <a:ahLst/>
              <a:cxnLst/>
              <a:rect l="0" t="0" r="0" b="0"/>
              <a:pathLst>
                <a:path w="160209" h="178405">
                  <a:moveTo>
                    <a:pt x="0" y="26645"/>
                  </a:moveTo>
                  <a:lnTo>
                    <a:pt x="0" y="18956"/>
                  </a:lnTo>
                  <a:lnTo>
                    <a:pt x="12429" y="5395"/>
                  </a:lnTo>
                  <a:lnTo>
                    <a:pt x="20738" y="2318"/>
                  </a:lnTo>
                  <a:lnTo>
                    <a:pt x="59700" y="0"/>
                  </a:lnTo>
                  <a:lnTo>
                    <a:pt x="83377" y="7013"/>
                  </a:lnTo>
                  <a:lnTo>
                    <a:pt x="104518" y="17953"/>
                  </a:lnTo>
                  <a:lnTo>
                    <a:pt x="111937" y="22781"/>
                  </a:lnTo>
                  <a:lnTo>
                    <a:pt x="118542" y="24928"/>
                  </a:lnTo>
                  <a:lnTo>
                    <a:pt x="120700" y="26492"/>
                  </a:lnTo>
                  <a:lnTo>
                    <a:pt x="122139" y="28528"/>
                  </a:lnTo>
                  <a:lnTo>
                    <a:pt x="123737" y="33435"/>
                  </a:lnTo>
                  <a:lnTo>
                    <a:pt x="124448" y="38923"/>
                  </a:lnTo>
                  <a:lnTo>
                    <a:pt x="122117" y="44669"/>
                  </a:lnTo>
                  <a:lnTo>
                    <a:pt x="112537" y="56443"/>
                  </a:lnTo>
                  <a:lnTo>
                    <a:pt x="106902" y="59732"/>
                  </a:lnTo>
                  <a:lnTo>
                    <a:pt x="101090" y="62186"/>
                  </a:lnTo>
                  <a:lnTo>
                    <a:pt x="92240" y="68154"/>
                  </a:lnTo>
                  <a:lnTo>
                    <a:pt x="83334" y="70363"/>
                  </a:lnTo>
                  <a:lnTo>
                    <a:pt x="53733" y="71292"/>
                  </a:lnTo>
                  <a:lnTo>
                    <a:pt x="58365" y="76033"/>
                  </a:lnTo>
                  <a:lnTo>
                    <a:pt x="63313" y="78361"/>
                  </a:lnTo>
                  <a:lnTo>
                    <a:pt x="84626" y="87107"/>
                  </a:lnTo>
                  <a:lnTo>
                    <a:pt x="126279" y="110025"/>
                  </a:lnTo>
                  <a:lnTo>
                    <a:pt x="139560" y="122894"/>
                  </a:lnTo>
                  <a:lnTo>
                    <a:pt x="148728" y="135971"/>
                  </a:lnTo>
                  <a:lnTo>
                    <a:pt x="156736" y="141720"/>
                  </a:lnTo>
                  <a:lnTo>
                    <a:pt x="158958" y="146581"/>
                  </a:lnTo>
                  <a:lnTo>
                    <a:pt x="160208" y="154896"/>
                  </a:lnTo>
                  <a:lnTo>
                    <a:pt x="157855" y="160705"/>
                  </a:lnTo>
                  <a:lnTo>
                    <a:pt x="155838" y="163643"/>
                  </a:lnTo>
                  <a:lnTo>
                    <a:pt x="143519" y="172519"/>
                  </a:lnTo>
                  <a:lnTo>
                    <a:pt x="132042" y="176692"/>
                  </a:lnTo>
                  <a:lnTo>
                    <a:pt x="90906" y="178404"/>
                  </a:lnTo>
                  <a:lnTo>
                    <a:pt x="69183" y="177448"/>
                  </a:lnTo>
                  <a:lnTo>
                    <a:pt x="51089" y="170760"/>
                  </a:lnTo>
                  <a:lnTo>
                    <a:pt x="35719" y="16952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41"/>
            <p:cNvSpPr/>
            <p:nvPr/>
          </p:nvSpPr>
          <p:spPr>
            <a:xfrm>
              <a:off x="1616273" y="4098726"/>
              <a:ext cx="205384" cy="285572"/>
            </a:xfrm>
            <a:custGeom>
              <a:avLst/>
              <a:gdLst/>
              <a:ahLst/>
              <a:cxnLst/>
              <a:rect l="0" t="0" r="0" b="0"/>
              <a:pathLst>
                <a:path w="205384" h="285572">
                  <a:moveTo>
                    <a:pt x="0" y="26789"/>
                  </a:moveTo>
                  <a:lnTo>
                    <a:pt x="992" y="58826"/>
                  </a:lnTo>
                  <a:lnTo>
                    <a:pt x="7688" y="98918"/>
                  </a:lnTo>
                  <a:lnTo>
                    <a:pt x="18480" y="142966"/>
                  </a:lnTo>
                  <a:lnTo>
                    <a:pt x="26687" y="187536"/>
                  </a:lnTo>
                  <a:lnTo>
                    <a:pt x="39074" y="227433"/>
                  </a:lnTo>
                  <a:lnTo>
                    <a:pt x="46560" y="263151"/>
                  </a:lnTo>
                  <a:lnTo>
                    <a:pt x="51499" y="275416"/>
                  </a:lnTo>
                  <a:lnTo>
                    <a:pt x="53456" y="285145"/>
                  </a:lnTo>
                  <a:lnTo>
                    <a:pt x="48802" y="285571"/>
                  </a:lnTo>
                  <a:lnTo>
                    <a:pt x="47417" y="284639"/>
                  </a:lnTo>
                  <a:lnTo>
                    <a:pt x="46494" y="283024"/>
                  </a:lnTo>
                  <a:lnTo>
                    <a:pt x="45469" y="277593"/>
                  </a:lnTo>
                  <a:lnTo>
                    <a:pt x="45713" y="244616"/>
                  </a:lnTo>
                  <a:lnTo>
                    <a:pt x="51731" y="203725"/>
                  </a:lnTo>
                  <a:lnTo>
                    <a:pt x="53213" y="162171"/>
                  </a:lnTo>
                  <a:lnTo>
                    <a:pt x="59643" y="119163"/>
                  </a:lnTo>
                  <a:lnTo>
                    <a:pt x="64588" y="80975"/>
                  </a:lnTo>
                  <a:lnTo>
                    <a:pt x="80550" y="36556"/>
                  </a:lnTo>
                  <a:lnTo>
                    <a:pt x="92309" y="16812"/>
                  </a:lnTo>
                  <a:lnTo>
                    <a:pt x="105954" y="6525"/>
                  </a:lnTo>
                  <a:lnTo>
                    <a:pt x="117825" y="1933"/>
                  </a:lnTo>
                  <a:lnTo>
                    <a:pt x="160168" y="23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42"/>
            <p:cNvSpPr/>
            <p:nvPr/>
          </p:nvSpPr>
          <p:spPr>
            <a:xfrm>
              <a:off x="1205507" y="4179093"/>
              <a:ext cx="107158" cy="8931"/>
            </a:xfrm>
            <a:custGeom>
              <a:avLst/>
              <a:gdLst/>
              <a:ahLst/>
              <a:cxnLst/>
              <a:rect l="0" t="0" r="0" b="0"/>
              <a:pathLst>
                <a:path w="107158" h="8931">
                  <a:moveTo>
                    <a:pt x="0" y="0"/>
                  </a:moveTo>
                  <a:lnTo>
                    <a:pt x="31045" y="992"/>
                  </a:lnTo>
                  <a:lnTo>
                    <a:pt x="59700" y="7689"/>
                  </a:lnTo>
                  <a:lnTo>
                    <a:pt x="103160" y="8857"/>
                  </a:lnTo>
                  <a:lnTo>
                    <a:pt x="107157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43"/>
            <p:cNvSpPr/>
            <p:nvPr/>
          </p:nvSpPr>
          <p:spPr>
            <a:xfrm>
              <a:off x="1137855" y="4045148"/>
              <a:ext cx="156950" cy="26790"/>
            </a:xfrm>
            <a:custGeom>
              <a:avLst/>
              <a:gdLst/>
              <a:ahLst/>
              <a:cxnLst/>
              <a:rect l="0" t="0" r="0" b="0"/>
              <a:pathLst>
                <a:path w="156950" h="26790">
                  <a:moveTo>
                    <a:pt x="5145" y="0"/>
                  </a:moveTo>
                  <a:lnTo>
                    <a:pt x="0" y="0"/>
                  </a:lnTo>
                  <a:lnTo>
                    <a:pt x="4271" y="0"/>
                  </a:lnTo>
                  <a:lnTo>
                    <a:pt x="9626" y="4740"/>
                  </a:lnTo>
                  <a:lnTo>
                    <a:pt x="17389" y="7068"/>
                  </a:lnTo>
                  <a:lnTo>
                    <a:pt x="32916" y="11024"/>
                  </a:lnTo>
                  <a:lnTo>
                    <a:pt x="50084" y="15834"/>
                  </a:lnTo>
                  <a:lnTo>
                    <a:pt x="92863" y="18585"/>
                  </a:lnTo>
                  <a:lnTo>
                    <a:pt x="134141" y="25513"/>
                  </a:lnTo>
                  <a:lnTo>
                    <a:pt x="15694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44"/>
            <p:cNvSpPr/>
            <p:nvPr/>
          </p:nvSpPr>
          <p:spPr>
            <a:xfrm>
              <a:off x="688308" y="3991618"/>
              <a:ext cx="231450" cy="392658"/>
            </a:xfrm>
            <a:custGeom>
              <a:avLst/>
              <a:gdLst/>
              <a:ahLst/>
              <a:cxnLst/>
              <a:rect l="0" t="0" r="0" b="0"/>
              <a:pathLst>
                <a:path w="231450" h="392658">
                  <a:moveTo>
                    <a:pt x="195731" y="8882"/>
                  </a:moveTo>
                  <a:lnTo>
                    <a:pt x="190990" y="4141"/>
                  </a:lnTo>
                  <a:lnTo>
                    <a:pt x="186017" y="1814"/>
                  </a:lnTo>
                  <a:lnTo>
                    <a:pt x="141900" y="0"/>
                  </a:lnTo>
                  <a:lnTo>
                    <a:pt x="130134" y="965"/>
                  </a:lnTo>
                  <a:lnTo>
                    <a:pt x="87389" y="16177"/>
                  </a:lnTo>
                  <a:lnTo>
                    <a:pt x="43770" y="37452"/>
                  </a:lnTo>
                  <a:lnTo>
                    <a:pt x="21831" y="51963"/>
                  </a:lnTo>
                  <a:lnTo>
                    <a:pt x="7503" y="68831"/>
                  </a:lnTo>
                  <a:lnTo>
                    <a:pt x="1715" y="81655"/>
                  </a:lnTo>
                  <a:lnTo>
                    <a:pt x="0" y="96480"/>
                  </a:lnTo>
                  <a:lnTo>
                    <a:pt x="6549" y="125404"/>
                  </a:lnTo>
                  <a:lnTo>
                    <a:pt x="11770" y="138721"/>
                  </a:lnTo>
                  <a:lnTo>
                    <a:pt x="29768" y="157375"/>
                  </a:lnTo>
                  <a:lnTo>
                    <a:pt x="71202" y="190077"/>
                  </a:lnTo>
                  <a:lnTo>
                    <a:pt x="115428" y="226329"/>
                  </a:lnTo>
                  <a:lnTo>
                    <a:pt x="160020" y="268256"/>
                  </a:lnTo>
                  <a:lnTo>
                    <a:pt x="187611" y="297506"/>
                  </a:lnTo>
                  <a:lnTo>
                    <a:pt x="199168" y="321280"/>
                  </a:lnTo>
                  <a:lnTo>
                    <a:pt x="203937" y="353752"/>
                  </a:lnTo>
                  <a:lnTo>
                    <a:pt x="199706" y="371900"/>
                  </a:lnTo>
                  <a:lnTo>
                    <a:pt x="192205" y="381229"/>
                  </a:lnTo>
                  <a:lnTo>
                    <a:pt x="182258" y="387689"/>
                  </a:lnTo>
                  <a:lnTo>
                    <a:pt x="159702" y="391837"/>
                  </a:lnTo>
                  <a:lnTo>
                    <a:pt x="140879" y="392657"/>
                  </a:lnTo>
                  <a:lnTo>
                    <a:pt x="120477" y="385689"/>
                  </a:lnTo>
                  <a:lnTo>
                    <a:pt x="109037" y="380412"/>
                  </a:lnTo>
                  <a:lnTo>
                    <a:pt x="99984" y="372113"/>
                  </a:lnTo>
                  <a:lnTo>
                    <a:pt x="93645" y="361810"/>
                  </a:lnTo>
                  <a:lnTo>
                    <a:pt x="90077" y="343861"/>
                  </a:lnTo>
                  <a:lnTo>
                    <a:pt x="88772" y="302988"/>
                  </a:lnTo>
                  <a:lnTo>
                    <a:pt x="96735" y="266737"/>
                  </a:lnTo>
                  <a:lnTo>
                    <a:pt x="113742" y="225033"/>
                  </a:lnTo>
                  <a:lnTo>
                    <a:pt x="131690" y="183098"/>
                  </a:lnTo>
                  <a:lnTo>
                    <a:pt x="155336" y="143726"/>
                  </a:lnTo>
                  <a:lnTo>
                    <a:pt x="186810" y="103037"/>
                  </a:lnTo>
                  <a:lnTo>
                    <a:pt x="206242" y="77714"/>
                  </a:lnTo>
                  <a:lnTo>
                    <a:pt x="224486" y="35909"/>
                  </a:lnTo>
                  <a:lnTo>
                    <a:pt x="230074" y="28552"/>
                  </a:lnTo>
                  <a:lnTo>
                    <a:pt x="231449" y="1781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45"/>
            <p:cNvSpPr/>
            <p:nvPr/>
          </p:nvSpPr>
          <p:spPr>
            <a:xfrm>
              <a:off x="786089" y="3411140"/>
              <a:ext cx="167436" cy="177245"/>
            </a:xfrm>
            <a:custGeom>
              <a:avLst/>
              <a:gdLst/>
              <a:ahLst/>
              <a:cxnLst/>
              <a:rect l="0" t="0" r="0" b="0"/>
              <a:pathLst>
                <a:path w="167436" h="177245">
                  <a:moveTo>
                    <a:pt x="124739" y="26789"/>
                  </a:moveTo>
                  <a:lnTo>
                    <a:pt x="101796" y="27781"/>
                  </a:lnTo>
                  <a:lnTo>
                    <a:pt x="73860" y="39218"/>
                  </a:lnTo>
                  <a:lnTo>
                    <a:pt x="38394" y="64289"/>
                  </a:lnTo>
                  <a:lnTo>
                    <a:pt x="29147" y="76198"/>
                  </a:lnTo>
                  <a:lnTo>
                    <a:pt x="4462" y="115720"/>
                  </a:lnTo>
                  <a:lnTo>
                    <a:pt x="0" y="152996"/>
                  </a:lnTo>
                  <a:lnTo>
                    <a:pt x="2492" y="159941"/>
                  </a:lnTo>
                  <a:lnTo>
                    <a:pt x="4546" y="163182"/>
                  </a:lnTo>
                  <a:lnTo>
                    <a:pt x="16917" y="172484"/>
                  </a:lnTo>
                  <a:lnTo>
                    <a:pt x="33150" y="176784"/>
                  </a:lnTo>
                  <a:lnTo>
                    <a:pt x="62550" y="177244"/>
                  </a:lnTo>
                  <a:lnTo>
                    <a:pt x="101685" y="163331"/>
                  </a:lnTo>
                  <a:lnTo>
                    <a:pt x="124853" y="153677"/>
                  </a:lnTo>
                  <a:lnTo>
                    <a:pt x="143734" y="138689"/>
                  </a:lnTo>
                  <a:lnTo>
                    <a:pt x="162800" y="109974"/>
                  </a:lnTo>
                  <a:lnTo>
                    <a:pt x="167435" y="92226"/>
                  </a:lnTo>
                  <a:lnTo>
                    <a:pt x="165874" y="80346"/>
                  </a:lnTo>
                  <a:lnTo>
                    <a:pt x="148346" y="38694"/>
                  </a:lnTo>
                  <a:lnTo>
                    <a:pt x="139861" y="29434"/>
                  </a:lnTo>
                  <a:lnTo>
                    <a:pt x="101995" y="4072"/>
                  </a:lnTo>
                  <a:lnTo>
                    <a:pt x="8902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46"/>
            <p:cNvSpPr/>
            <p:nvPr/>
          </p:nvSpPr>
          <p:spPr>
            <a:xfrm>
              <a:off x="2020069" y="3518296"/>
              <a:ext cx="225216" cy="142519"/>
            </a:xfrm>
            <a:custGeom>
              <a:avLst/>
              <a:gdLst/>
              <a:ahLst/>
              <a:cxnLst/>
              <a:rect l="0" t="0" r="0" b="0"/>
              <a:pathLst>
                <a:path w="225216" h="142519">
                  <a:moveTo>
                    <a:pt x="140915" y="0"/>
                  </a:moveTo>
                  <a:lnTo>
                    <a:pt x="136174" y="4741"/>
                  </a:lnTo>
                  <a:lnTo>
                    <a:pt x="131201" y="7068"/>
                  </a:lnTo>
                  <a:lnTo>
                    <a:pt x="115184" y="13303"/>
                  </a:lnTo>
                  <a:lnTo>
                    <a:pt x="76475" y="37577"/>
                  </a:lnTo>
                  <a:lnTo>
                    <a:pt x="36150" y="63145"/>
                  </a:lnTo>
                  <a:lnTo>
                    <a:pt x="19254" y="80556"/>
                  </a:lnTo>
                  <a:lnTo>
                    <a:pt x="2450" y="109166"/>
                  </a:lnTo>
                  <a:lnTo>
                    <a:pt x="0" y="117310"/>
                  </a:lnTo>
                  <a:lnTo>
                    <a:pt x="339" y="120871"/>
                  </a:lnTo>
                  <a:lnTo>
                    <a:pt x="3361" y="127473"/>
                  </a:lnTo>
                  <a:lnTo>
                    <a:pt x="10641" y="136768"/>
                  </a:lnTo>
                  <a:lnTo>
                    <a:pt x="18854" y="140161"/>
                  </a:lnTo>
                  <a:lnTo>
                    <a:pt x="54175" y="142518"/>
                  </a:lnTo>
                  <a:lnTo>
                    <a:pt x="94714" y="140159"/>
                  </a:lnTo>
                  <a:lnTo>
                    <a:pt x="136419" y="130433"/>
                  </a:lnTo>
                  <a:lnTo>
                    <a:pt x="174753" y="117964"/>
                  </a:lnTo>
                  <a:lnTo>
                    <a:pt x="208736" y="96477"/>
                  </a:lnTo>
                  <a:lnTo>
                    <a:pt x="212918" y="92100"/>
                  </a:lnTo>
                  <a:lnTo>
                    <a:pt x="224921" y="65070"/>
                  </a:lnTo>
                  <a:lnTo>
                    <a:pt x="225215" y="50748"/>
                  </a:lnTo>
                  <a:lnTo>
                    <a:pt x="22128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47"/>
            <p:cNvSpPr/>
            <p:nvPr/>
          </p:nvSpPr>
          <p:spPr>
            <a:xfrm>
              <a:off x="1675003" y="3500547"/>
              <a:ext cx="207121" cy="151573"/>
            </a:xfrm>
            <a:custGeom>
              <a:avLst/>
              <a:gdLst/>
              <a:ahLst/>
              <a:cxnLst/>
              <a:rect l="0" t="0" r="0" b="0"/>
              <a:pathLst>
                <a:path w="207121" h="151573">
                  <a:moveTo>
                    <a:pt x="12707" y="17749"/>
                  </a:moveTo>
                  <a:lnTo>
                    <a:pt x="29489" y="10682"/>
                  </a:lnTo>
                  <a:lnTo>
                    <a:pt x="69687" y="6222"/>
                  </a:lnTo>
                  <a:lnTo>
                    <a:pt x="111382" y="724"/>
                  </a:lnTo>
                  <a:lnTo>
                    <a:pt x="150901" y="0"/>
                  </a:lnTo>
                  <a:lnTo>
                    <a:pt x="195151" y="8991"/>
                  </a:lnTo>
                  <a:lnTo>
                    <a:pt x="202273" y="13195"/>
                  </a:lnTo>
                  <a:lnTo>
                    <a:pt x="206099" y="18371"/>
                  </a:lnTo>
                  <a:lnTo>
                    <a:pt x="207120" y="21141"/>
                  </a:lnTo>
                  <a:lnTo>
                    <a:pt x="206808" y="23979"/>
                  </a:lnTo>
                  <a:lnTo>
                    <a:pt x="203815" y="29778"/>
                  </a:lnTo>
                  <a:lnTo>
                    <a:pt x="170947" y="52266"/>
                  </a:lnTo>
                  <a:lnTo>
                    <a:pt x="128465" y="73423"/>
                  </a:lnTo>
                  <a:lnTo>
                    <a:pt x="88269" y="90814"/>
                  </a:lnTo>
                  <a:lnTo>
                    <a:pt x="47107" y="113936"/>
                  </a:lnTo>
                  <a:lnTo>
                    <a:pt x="21928" y="127479"/>
                  </a:lnTo>
                  <a:lnTo>
                    <a:pt x="7400" y="138717"/>
                  </a:lnTo>
                  <a:lnTo>
                    <a:pt x="1088" y="140966"/>
                  </a:lnTo>
                  <a:lnTo>
                    <a:pt x="0" y="142558"/>
                  </a:lnTo>
                  <a:lnTo>
                    <a:pt x="267" y="144611"/>
                  </a:lnTo>
                  <a:lnTo>
                    <a:pt x="1437" y="146972"/>
                  </a:lnTo>
                  <a:lnTo>
                    <a:pt x="3210" y="148546"/>
                  </a:lnTo>
                  <a:lnTo>
                    <a:pt x="7825" y="150296"/>
                  </a:lnTo>
                  <a:lnTo>
                    <a:pt x="37137" y="151572"/>
                  </a:lnTo>
                  <a:lnTo>
                    <a:pt x="78726" y="144611"/>
                  </a:lnTo>
                  <a:lnTo>
                    <a:pt x="110934" y="14276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48"/>
            <p:cNvSpPr/>
            <p:nvPr/>
          </p:nvSpPr>
          <p:spPr>
            <a:xfrm>
              <a:off x="1401960" y="3429567"/>
              <a:ext cx="857251" cy="35152"/>
            </a:xfrm>
            <a:custGeom>
              <a:avLst/>
              <a:gdLst/>
              <a:ahLst/>
              <a:cxnLst/>
              <a:rect l="0" t="0" r="0" b="0"/>
              <a:pathLst>
                <a:path w="857251" h="35152">
                  <a:moveTo>
                    <a:pt x="0" y="35151"/>
                  </a:moveTo>
                  <a:lnTo>
                    <a:pt x="25901" y="34159"/>
                  </a:lnTo>
                  <a:lnTo>
                    <a:pt x="63567" y="22723"/>
                  </a:lnTo>
                  <a:lnTo>
                    <a:pt x="99092" y="18901"/>
                  </a:lnTo>
                  <a:lnTo>
                    <a:pt x="141037" y="13028"/>
                  </a:lnTo>
                  <a:lnTo>
                    <a:pt x="172816" y="10436"/>
                  </a:lnTo>
                  <a:lnTo>
                    <a:pt x="207776" y="9284"/>
                  </a:lnTo>
                  <a:lnTo>
                    <a:pt x="246465" y="8772"/>
                  </a:lnTo>
                  <a:lnTo>
                    <a:pt x="284165" y="5898"/>
                  </a:lnTo>
                  <a:lnTo>
                    <a:pt x="321757" y="2306"/>
                  </a:lnTo>
                  <a:lnTo>
                    <a:pt x="361615" y="710"/>
                  </a:lnTo>
                  <a:lnTo>
                    <a:pt x="402481" y="0"/>
                  </a:lnTo>
                  <a:lnTo>
                    <a:pt x="443795" y="677"/>
                  </a:lnTo>
                  <a:lnTo>
                    <a:pt x="485307" y="4285"/>
                  </a:lnTo>
                  <a:lnTo>
                    <a:pt x="526909" y="6550"/>
                  </a:lnTo>
                  <a:lnTo>
                    <a:pt x="567557" y="7557"/>
                  </a:lnTo>
                  <a:lnTo>
                    <a:pt x="605467" y="8004"/>
                  </a:lnTo>
                  <a:lnTo>
                    <a:pt x="642159" y="8203"/>
                  </a:lnTo>
                  <a:lnTo>
                    <a:pt x="677318" y="8292"/>
                  </a:lnTo>
                  <a:lnTo>
                    <a:pt x="709481" y="8331"/>
                  </a:lnTo>
                  <a:lnTo>
                    <a:pt x="740312" y="10994"/>
                  </a:lnTo>
                  <a:lnTo>
                    <a:pt x="782915" y="15426"/>
                  </a:lnTo>
                  <a:lnTo>
                    <a:pt x="823384" y="16923"/>
                  </a:lnTo>
                  <a:lnTo>
                    <a:pt x="857250" y="1729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30"/>
          <p:cNvGrpSpPr/>
          <p:nvPr/>
        </p:nvGrpSpPr>
        <p:grpSpPr>
          <a:xfrm>
            <a:off x="446484" y="3366492"/>
            <a:ext cx="437556" cy="267891"/>
            <a:chOff x="446484" y="3366492"/>
            <a:chExt cx="437556" cy="267891"/>
          </a:xfrm>
        </p:grpSpPr>
        <p:sp>
          <p:nvSpPr>
            <p:cNvPr id="77" name="SMARTInkShape-149"/>
            <p:cNvSpPr/>
            <p:nvPr/>
          </p:nvSpPr>
          <p:spPr>
            <a:xfrm>
              <a:off x="541967" y="3438049"/>
              <a:ext cx="161561" cy="196334"/>
            </a:xfrm>
            <a:custGeom>
              <a:avLst/>
              <a:gdLst/>
              <a:ahLst/>
              <a:cxnLst/>
              <a:rect l="0" t="0" r="0" b="0"/>
              <a:pathLst>
                <a:path w="161561" h="196334">
                  <a:moveTo>
                    <a:pt x="38462" y="26669"/>
                  </a:moveTo>
                  <a:lnTo>
                    <a:pt x="43203" y="21929"/>
                  </a:lnTo>
                  <a:lnTo>
                    <a:pt x="48176" y="19601"/>
                  </a:lnTo>
                  <a:lnTo>
                    <a:pt x="50891" y="18981"/>
                  </a:lnTo>
                  <a:lnTo>
                    <a:pt x="52701" y="17575"/>
                  </a:lnTo>
                  <a:lnTo>
                    <a:pt x="54713" y="13367"/>
                  </a:lnTo>
                  <a:lnTo>
                    <a:pt x="57233" y="11848"/>
                  </a:lnTo>
                  <a:lnTo>
                    <a:pt x="98261" y="1240"/>
                  </a:lnTo>
                  <a:lnTo>
                    <a:pt x="133736" y="0"/>
                  </a:lnTo>
                  <a:lnTo>
                    <a:pt x="142983" y="2579"/>
                  </a:lnTo>
                  <a:lnTo>
                    <a:pt x="157004" y="12320"/>
                  </a:lnTo>
                  <a:lnTo>
                    <a:pt x="160601" y="17976"/>
                  </a:lnTo>
                  <a:lnTo>
                    <a:pt x="161560" y="20874"/>
                  </a:lnTo>
                  <a:lnTo>
                    <a:pt x="159979" y="29385"/>
                  </a:lnTo>
                  <a:lnTo>
                    <a:pt x="154978" y="39783"/>
                  </a:lnTo>
                  <a:lnTo>
                    <a:pt x="118506" y="80318"/>
                  </a:lnTo>
                  <a:lnTo>
                    <a:pt x="90213" y="104074"/>
                  </a:lnTo>
                  <a:lnTo>
                    <a:pt x="50816" y="127875"/>
                  </a:lnTo>
                  <a:lnTo>
                    <a:pt x="10251" y="156462"/>
                  </a:lnTo>
                  <a:lnTo>
                    <a:pt x="1781" y="163069"/>
                  </a:lnTo>
                  <a:lnTo>
                    <a:pt x="117" y="165227"/>
                  </a:lnTo>
                  <a:lnTo>
                    <a:pt x="0" y="166666"/>
                  </a:lnTo>
                  <a:lnTo>
                    <a:pt x="915" y="167625"/>
                  </a:lnTo>
                  <a:lnTo>
                    <a:pt x="1931" y="171337"/>
                  </a:lnTo>
                  <a:lnTo>
                    <a:pt x="2202" y="173716"/>
                  </a:lnTo>
                  <a:lnTo>
                    <a:pt x="3374" y="175302"/>
                  </a:lnTo>
                  <a:lnTo>
                    <a:pt x="5148" y="176359"/>
                  </a:lnTo>
                  <a:lnTo>
                    <a:pt x="12386" y="177848"/>
                  </a:lnTo>
                  <a:lnTo>
                    <a:pt x="52668" y="186126"/>
                  </a:lnTo>
                  <a:lnTo>
                    <a:pt x="94977" y="187329"/>
                  </a:lnTo>
                  <a:lnTo>
                    <a:pt x="129740" y="188389"/>
                  </a:lnTo>
                  <a:lnTo>
                    <a:pt x="154548" y="19633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50"/>
            <p:cNvSpPr/>
            <p:nvPr/>
          </p:nvSpPr>
          <p:spPr>
            <a:xfrm>
              <a:off x="446484" y="3366492"/>
              <a:ext cx="437556" cy="53579"/>
            </a:xfrm>
            <a:custGeom>
              <a:avLst/>
              <a:gdLst/>
              <a:ahLst/>
              <a:cxnLst/>
              <a:rect l="0" t="0" r="0" b="0"/>
              <a:pathLst>
                <a:path w="437556" h="53579">
                  <a:moveTo>
                    <a:pt x="0" y="53578"/>
                  </a:moveTo>
                  <a:lnTo>
                    <a:pt x="14258" y="47441"/>
                  </a:lnTo>
                  <a:lnTo>
                    <a:pt x="56675" y="40017"/>
                  </a:lnTo>
                  <a:lnTo>
                    <a:pt x="97038" y="35575"/>
                  </a:lnTo>
                  <a:lnTo>
                    <a:pt x="132490" y="28841"/>
                  </a:lnTo>
                  <a:lnTo>
                    <a:pt x="173973" y="21554"/>
                  </a:lnTo>
                  <a:lnTo>
                    <a:pt x="217684" y="17962"/>
                  </a:lnTo>
                  <a:lnTo>
                    <a:pt x="262054" y="12047"/>
                  </a:lnTo>
                  <a:lnTo>
                    <a:pt x="305628" y="9853"/>
                  </a:lnTo>
                  <a:lnTo>
                    <a:pt x="344115" y="9203"/>
                  </a:lnTo>
                  <a:lnTo>
                    <a:pt x="381647" y="8019"/>
                  </a:lnTo>
                  <a:lnTo>
                    <a:pt x="425041" y="1877"/>
                  </a:lnTo>
                  <a:lnTo>
                    <a:pt x="43755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31"/>
          <p:cNvGrpSpPr/>
          <p:nvPr/>
        </p:nvGrpSpPr>
        <p:grpSpPr>
          <a:xfrm>
            <a:off x="3342227" y="3474217"/>
            <a:ext cx="1631609" cy="419127"/>
            <a:chOff x="3342227" y="3474217"/>
            <a:chExt cx="1631609" cy="419127"/>
          </a:xfrm>
        </p:grpSpPr>
        <p:sp>
          <p:nvSpPr>
            <p:cNvPr id="80" name="SMARTInkShape-151"/>
            <p:cNvSpPr/>
            <p:nvPr/>
          </p:nvSpPr>
          <p:spPr>
            <a:xfrm>
              <a:off x="3342227" y="3474217"/>
              <a:ext cx="354664" cy="310047"/>
            </a:xfrm>
            <a:custGeom>
              <a:avLst/>
              <a:gdLst/>
              <a:ahLst/>
              <a:cxnLst/>
              <a:rect l="0" t="0" r="0" b="0"/>
              <a:pathLst>
                <a:path w="354664" h="310047">
                  <a:moveTo>
                    <a:pt x="256437" y="160165"/>
                  </a:moveTo>
                  <a:lnTo>
                    <a:pt x="256437" y="117849"/>
                  </a:lnTo>
                  <a:lnTo>
                    <a:pt x="255444" y="94553"/>
                  </a:lnTo>
                  <a:lnTo>
                    <a:pt x="246350" y="58951"/>
                  </a:lnTo>
                  <a:lnTo>
                    <a:pt x="217987" y="16077"/>
                  </a:lnTo>
                  <a:lnTo>
                    <a:pt x="204144" y="5907"/>
                  </a:lnTo>
                  <a:lnTo>
                    <a:pt x="187474" y="1350"/>
                  </a:lnTo>
                  <a:lnTo>
                    <a:pt x="169968" y="0"/>
                  </a:lnTo>
                  <a:lnTo>
                    <a:pt x="130617" y="9219"/>
                  </a:lnTo>
                  <a:lnTo>
                    <a:pt x="114197" y="15687"/>
                  </a:lnTo>
                  <a:lnTo>
                    <a:pt x="76555" y="46416"/>
                  </a:lnTo>
                  <a:lnTo>
                    <a:pt x="42738" y="89036"/>
                  </a:lnTo>
                  <a:lnTo>
                    <a:pt x="18433" y="129248"/>
                  </a:lnTo>
                  <a:lnTo>
                    <a:pt x="2644" y="169272"/>
                  </a:lnTo>
                  <a:lnTo>
                    <a:pt x="0" y="201779"/>
                  </a:lnTo>
                  <a:lnTo>
                    <a:pt x="7492" y="237287"/>
                  </a:lnTo>
                  <a:lnTo>
                    <a:pt x="13834" y="250996"/>
                  </a:lnTo>
                  <a:lnTo>
                    <a:pt x="39734" y="282014"/>
                  </a:lnTo>
                  <a:lnTo>
                    <a:pt x="57181" y="295267"/>
                  </a:lnTo>
                  <a:lnTo>
                    <a:pt x="86990" y="307642"/>
                  </a:lnTo>
                  <a:lnTo>
                    <a:pt x="100429" y="310046"/>
                  </a:lnTo>
                  <a:lnTo>
                    <a:pt x="132355" y="304461"/>
                  </a:lnTo>
                  <a:lnTo>
                    <a:pt x="157495" y="295634"/>
                  </a:lnTo>
                  <a:lnTo>
                    <a:pt x="195207" y="274455"/>
                  </a:lnTo>
                  <a:lnTo>
                    <a:pt x="235190" y="235402"/>
                  </a:lnTo>
                  <a:lnTo>
                    <a:pt x="266543" y="191244"/>
                  </a:lnTo>
                  <a:lnTo>
                    <a:pt x="288081" y="149328"/>
                  </a:lnTo>
                  <a:lnTo>
                    <a:pt x="291996" y="126368"/>
                  </a:lnTo>
                  <a:lnTo>
                    <a:pt x="292124" y="119681"/>
                  </a:lnTo>
                  <a:lnTo>
                    <a:pt x="293148" y="148724"/>
                  </a:lnTo>
                  <a:lnTo>
                    <a:pt x="305458" y="193042"/>
                  </a:lnTo>
                  <a:lnTo>
                    <a:pt x="323987" y="234587"/>
                  </a:lnTo>
                  <a:lnTo>
                    <a:pt x="332102" y="264346"/>
                  </a:lnTo>
                  <a:lnTo>
                    <a:pt x="343253" y="284397"/>
                  </a:lnTo>
                  <a:lnTo>
                    <a:pt x="344079" y="287635"/>
                  </a:lnTo>
                  <a:lnTo>
                    <a:pt x="345623" y="289793"/>
                  </a:lnTo>
                  <a:lnTo>
                    <a:pt x="347644" y="291233"/>
                  </a:lnTo>
                  <a:lnTo>
                    <a:pt x="349984" y="292192"/>
                  </a:lnTo>
                  <a:lnTo>
                    <a:pt x="351544" y="293824"/>
                  </a:lnTo>
                  <a:lnTo>
                    <a:pt x="354663" y="30304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52"/>
            <p:cNvSpPr/>
            <p:nvPr/>
          </p:nvSpPr>
          <p:spPr>
            <a:xfrm>
              <a:off x="3821906" y="3697721"/>
              <a:ext cx="214313" cy="195623"/>
            </a:xfrm>
            <a:custGeom>
              <a:avLst/>
              <a:gdLst/>
              <a:ahLst/>
              <a:cxnLst/>
              <a:rect l="0" t="0" r="0" b="0"/>
              <a:pathLst>
                <a:path w="214313" h="195623">
                  <a:moveTo>
                    <a:pt x="0" y="70607"/>
                  </a:moveTo>
                  <a:lnTo>
                    <a:pt x="0" y="103107"/>
                  </a:lnTo>
                  <a:lnTo>
                    <a:pt x="11023" y="143693"/>
                  </a:lnTo>
                  <a:lnTo>
                    <a:pt x="26973" y="175262"/>
                  </a:lnTo>
                  <a:lnTo>
                    <a:pt x="38731" y="189175"/>
                  </a:lnTo>
                  <a:lnTo>
                    <a:pt x="44664" y="192757"/>
                  </a:lnTo>
                  <a:lnTo>
                    <a:pt x="53056" y="195454"/>
                  </a:lnTo>
                  <a:lnTo>
                    <a:pt x="53423" y="190832"/>
                  </a:lnTo>
                  <a:lnTo>
                    <a:pt x="56155" y="185886"/>
                  </a:lnTo>
                  <a:lnTo>
                    <a:pt x="58273" y="183178"/>
                  </a:lnTo>
                  <a:lnTo>
                    <a:pt x="60626" y="174878"/>
                  </a:lnTo>
                  <a:lnTo>
                    <a:pt x="62342" y="134723"/>
                  </a:lnTo>
                  <a:lnTo>
                    <a:pt x="65104" y="113086"/>
                  </a:lnTo>
                  <a:lnTo>
                    <a:pt x="70603" y="70321"/>
                  </a:lnTo>
                  <a:lnTo>
                    <a:pt x="73175" y="43733"/>
                  </a:lnTo>
                  <a:lnTo>
                    <a:pt x="88170" y="13374"/>
                  </a:lnTo>
                  <a:lnTo>
                    <a:pt x="94749" y="5482"/>
                  </a:lnTo>
                  <a:lnTo>
                    <a:pt x="100980" y="1975"/>
                  </a:lnTo>
                  <a:lnTo>
                    <a:pt x="110067" y="0"/>
                  </a:lnTo>
                  <a:lnTo>
                    <a:pt x="123783" y="4156"/>
                  </a:lnTo>
                  <a:lnTo>
                    <a:pt x="140415" y="16411"/>
                  </a:lnTo>
                  <a:lnTo>
                    <a:pt x="172506" y="56854"/>
                  </a:lnTo>
                  <a:lnTo>
                    <a:pt x="193203" y="100549"/>
                  </a:lnTo>
                  <a:lnTo>
                    <a:pt x="202683" y="131092"/>
                  </a:lnTo>
                  <a:lnTo>
                    <a:pt x="206019" y="161621"/>
                  </a:lnTo>
                  <a:lnTo>
                    <a:pt x="213024" y="180182"/>
                  </a:lnTo>
                  <a:lnTo>
                    <a:pt x="214312" y="19562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53"/>
            <p:cNvSpPr/>
            <p:nvPr/>
          </p:nvSpPr>
          <p:spPr>
            <a:xfrm>
              <a:off x="4179093" y="3589734"/>
              <a:ext cx="107158" cy="8931"/>
            </a:xfrm>
            <a:custGeom>
              <a:avLst/>
              <a:gdLst/>
              <a:ahLst/>
              <a:cxnLst/>
              <a:rect l="0" t="0" r="0" b="0"/>
              <a:pathLst>
                <a:path w="107158" h="8931">
                  <a:moveTo>
                    <a:pt x="0" y="8930"/>
                  </a:moveTo>
                  <a:lnTo>
                    <a:pt x="4741" y="8930"/>
                  </a:lnTo>
                  <a:lnTo>
                    <a:pt x="9714" y="6284"/>
                  </a:lnTo>
                  <a:lnTo>
                    <a:pt x="12429" y="4189"/>
                  </a:lnTo>
                  <a:lnTo>
                    <a:pt x="20738" y="1862"/>
                  </a:lnTo>
                  <a:lnTo>
                    <a:pt x="59700" y="109"/>
                  </a:lnTo>
                  <a:lnTo>
                    <a:pt x="103633" y="3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4"/>
            <p:cNvSpPr/>
            <p:nvPr/>
          </p:nvSpPr>
          <p:spPr>
            <a:xfrm>
              <a:off x="4223742" y="3652242"/>
              <a:ext cx="116087" cy="1"/>
            </a:xfrm>
            <a:custGeom>
              <a:avLst/>
              <a:gdLst/>
              <a:ahLst/>
              <a:cxnLst/>
              <a:rect l="0" t="0" r="0" b="0"/>
              <a:pathLst>
                <a:path w="116087" h="1">
                  <a:moveTo>
                    <a:pt x="0" y="0"/>
                  </a:moveTo>
                  <a:lnTo>
                    <a:pt x="42317" y="0"/>
                  </a:lnTo>
                  <a:lnTo>
                    <a:pt x="82187" y="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5"/>
            <p:cNvSpPr/>
            <p:nvPr/>
          </p:nvSpPr>
          <p:spPr>
            <a:xfrm>
              <a:off x="4581901" y="3492661"/>
              <a:ext cx="275850" cy="248879"/>
            </a:xfrm>
            <a:custGeom>
              <a:avLst/>
              <a:gdLst/>
              <a:ahLst/>
              <a:cxnLst/>
              <a:rect l="0" t="0" r="0" b="0"/>
              <a:pathLst>
                <a:path w="275850" h="248879">
                  <a:moveTo>
                    <a:pt x="231200" y="43495"/>
                  </a:moveTo>
                  <a:lnTo>
                    <a:pt x="231200" y="38754"/>
                  </a:lnTo>
                  <a:lnTo>
                    <a:pt x="228554" y="33781"/>
                  </a:lnTo>
                  <a:lnTo>
                    <a:pt x="209951" y="13348"/>
                  </a:lnTo>
                  <a:lnTo>
                    <a:pt x="196571" y="4686"/>
                  </a:lnTo>
                  <a:lnTo>
                    <a:pt x="168136" y="0"/>
                  </a:lnTo>
                  <a:lnTo>
                    <a:pt x="147581" y="180"/>
                  </a:lnTo>
                  <a:lnTo>
                    <a:pt x="110497" y="11320"/>
                  </a:lnTo>
                  <a:lnTo>
                    <a:pt x="65871" y="36350"/>
                  </a:lnTo>
                  <a:lnTo>
                    <a:pt x="42315" y="55599"/>
                  </a:lnTo>
                  <a:lnTo>
                    <a:pt x="15630" y="94845"/>
                  </a:lnTo>
                  <a:lnTo>
                    <a:pt x="10097" y="101541"/>
                  </a:lnTo>
                  <a:lnTo>
                    <a:pt x="3947" y="116918"/>
                  </a:lnTo>
                  <a:lnTo>
                    <a:pt x="0" y="146303"/>
                  </a:lnTo>
                  <a:lnTo>
                    <a:pt x="4057" y="165128"/>
                  </a:lnTo>
                  <a:lnTo>
                    <a:pt x="11542" y="178532"/>
                  </a:lnTo>
                  <a:lnTo>
                    <a:pt x="24785" y="188788"/>
                  </a:lnTo>
                  <a:lnTo>
                    <a:pt x="47037" y="200150"/>
                  </a:lnTo>
                  <a:lnTo>
                    <a:pt x="81210" y="203692"/>
                  </a:lnTo>
                  <a:lnTo>
                    <a:pt x="124283" y="194445"/>
                  </a:lnTo>
                  <a:lnTo>
                    <a:pt x="141017" y="187974"/>
                  </a:lnTo>
                  <a:lnTo>
                    <a:pt x="174137" y="161984"/>
                  </a:lnTo>
                  <a:lnTo>
                    <a:pt x="207193" y="120852"/>
                  </a:lnTo>
                  <a:lnTo>
                    <a:pt x="226953" y="86156"/>
                  </a:lnTo>
                  <a:lnTo>
                    <a:pt x="230361" y="71067"/>
                  </a:lnTo>
                  <a:lnTo>
                    <a:pt x="231185" y="52961"/>
                  </a:lnTo>
                  <a:lnTo>
                    <a:pt x="231200" y="92329"/>
                  </a:lnTo>
                  <a:lnTo>
                    <a:pt x="232192" y="109338"/>
                  </a:lnTo>
                  <a:lnTo>
                    <a:pt x="242224" y="150672"/>
                  </a:lnTo>
                  <a:lnTo>
                    <a:pt x="247034" y="168517"/>
                  </a:lnTo>
                  <a:lnTo>
                    <a:pt x="251105" y="186372"/>
                  </a:lnTo>
                  <a:lnTo>
                    <a:pt x="268834" y="230234"/>
                  </a:lnTo>
                  <a:lnTo>
                    <a:pt x="272731" y="236623"/>
                  </a:lnTo>
                  <a:lnTo>
                    <a:pt x="275849" y="24887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56"/>
            <p:cNvSpPr/>
            <p:nvPr/>
          </p:nvSpPr>
          <p:spPr>
            <a:xfrm>
              <a:off x="4965014" y="3679031"/>
              <a:ext cx="8822" cy="116087"/>
            </a:xfrm>
            <a:custGeom>
              <a:avLst/>
              <a:gdLst/>
              <a:ahLst/>
              <a:cxnLst/>
              <a:rect l="0" t="0" r="0" b="0"/>
              <a:pathLst>
                <a:path w="8822" h="116087">
                  <a:moveTo>
                    <a:pt x="8821" y="0"/>
                  </a:moveTo>
                  <a:lnTo>
                    <a:pt x="8821" y="4740"/>
                  </a:lnTo>
                  <a:lnTo>
                    <a:pt x="6176" y="9713"/>
                  </a:lnTo>
                  <a:lnTo>
                    <a:pt x="1133" y="16250"/>
                  </a:lnTo>
                  <a:lnTo>
                    <a:pt x="260" y="22123"/>
                  </a:lnTo>
                  <a:lnTo>
                    <a:pt x="0" y="34887"/>
                  </a:lnTo>
                  <a:lnTo>
                    <a:pt x="2586" y="42956"/>
                  </a:lnTo>
                  <a:lnTo>
                    <a:pt x="6050" y="49849"/>
                  </a:lnTo>
                  <a:lnTo>
                    <a:pt x="8456" y="65385"/>
                  </a:lnTo>
                  <a:lnTo>
                    <a:pt x="8820" y="107544"/>
                  </a:lnTo>
                  <a:lnTo>
                    <a:pt x="8821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32"/>
          <p:cNvGrpSpPr/>
          <p:nvPr/>
        </p:nvGrpSpPr>
        <p:grpSpPr>
          <a:xfrm>
            <a:off x="5126206" y="3223617"/>
            <a:ext cx="1303170" cy="580430"/>
            <a:chOff x="5126206" y="3223617"/>
            <a:chExt cx="1303170" cy="580430"/>
          </a:xfrm>
        </p:grpSpPr>
        <p:sp>
          <p:nvSpPr>
            <p:cNvPr id="87" name="SMARTInkShape-157"/>
            <p:cNvSpPr/>
            <p:nvPr/>
          </p:nvSpPr>
          <p:spPr>
            <a:xfrm>
              <a:off x="5126206" y="3402210"/>
              <a:ext cx="124451" cy="366119"/>
            </a:xfrm>
            <a:custGeom>
              <a:avLst/>
              <a:gdLst/>
              <a:ahLst/>
              <a:cxnLst/>
              <a:rect l="0" t="0" r="0" b="0"/>
              <a:pathLst>
                <a:path w="124451" h="366119">
                  <a:moveTo>
                    <a:pt x="124450" y="0"/>
                  </a:moveTo>
                  <a:lnTo>
                    <a:pt x="124450" y="17170"/>
                  </a:lnTo>
                  <a:lnTo>
                    <a:pt x="123458" y="20376"/>
                  </a:lnTo>
                  <a:lnTo>
                    <a:pt x="121804" y="22514"/>
                  </a:lnTo>
                  <a:lnTo>
                    <a:pt x="107280" y="35426"/>
                  </a:lnTo>
                  <a:lnTo>
                    <a:pt x="79500" y="72575"/>
                  </a:lnTo>
                  <a:lnTo>
                    <a:pt x="60670" y="107381"/>
                  </a:lnTo>
                  <a:lnTo>
                    <a:pt x="40267" y="149057"/>
                  </a:lnTo>
                  <a:lnTo>
                    <a:pt x="19774" y="186981"/>
                  </a:lnTo>
                  <a:lnTo>
                    <a:pt x="3730" y="231109"/>
                  </a:lnTo>
                  <a:lnTo>
                    <a:pt x="0" y="269123"/>
                  </a:lnTo>
                  <a:lnTo>
                    <a:pt x="4342" y="290304"/>
                  </a:lnTo>
                  <a:lnTo>
                    <a:pt x="20440" y="327299"/>
                  </a:lnTo>
                  <a:lnTo>
                    <a:pt x="28945" y="336628"/>
                  </a:lnTo>
                  <a:lnTo>
                    <a:pt x="68054" y="360006"/>
                  </a:lnTo>
                  <a:lnTo>
                    <a:pt x="90746" y="364910"/>
                  </a:lnTo>
                  <a:lnTo>
                    <a:pt x="106590" y="3661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8"/>
            <p:cNvSpPr/>
            <p:nvPr/>
          </p:nvSpPr>
          <p:spPr>
            <a:xfrm>
              <a:off x="5438302" y="3482945"/>
              <a:ext cx="214191" cy="240735"/>
            </a:xfrm>
            <a:custGeom>
              <a:avLst/>
              <a:gdLst/>
              <a:ahLst/>
              <a:cxnLst/>
              <a:rect l="0" t="0" r="0" b="0"/>
              <a:pathLst>
                <a:path w="214191" h="240735">
                  <a:moveTo>
                    <a:pt x="26666" y="8562"/>
                  </a:moveTo>
                  <a:lnTo>
                    <a:pt x="26666" y="3822"/>
                  </a:lnTo>
                  <a:lnTo>
                    <a:pt x="27658" y="2425"/>
                  </a:lnTo>
                  <a:lnTo>
                    <a:pt x="29312" y="1495"/>
                  </a:lnTo>
                  <a:lnTo>
                    <a:pt x="39095" y="0"/>
                  </a:lnTo>
                  <a:lnTo>
                    <a:pt x="83578" y="631"/>
                  </a:lnTo>
                  <a:lnTo>
                    <a:pt x="100194" y="6764"/>
                  </a:lnTo>
                  <a:lnTo>
                    <a:pt x="118431" y="20624"/>
                  </a:lnTo>
                  <a:lnTo>
                    <a:pt x="136754" y="50771"/>
                  </a:lnTo>
                  <a:lnTo>
                    <a:pt x="141567" y="80290"/>
                  </a:lnTo>
                  <a:lnTo>
                    <a:pt x="141409" y="100040"/>
                  </a:lnTo>
                  <a:lnTo>
                    <a:pt x="127490" y="141629"/>
                  </a:lnTo>
                  <a:lnTo>
                    <a:pt x="113242" y="161663"/>
                  </a:lnTo>
                  <a:lnTo>
                    <a:pt x="78872" y="197374"/>
                  </a:lnTo>
                  <a:lnTo>
                    <a:pt x="69382" y="201620"/>
                  </a:lnTo>
                  <a:lnTo>
                    <a:pt x="59542" y="204498"/>
                  </a:lnTo>
                  <a:lnTo>
                    <a:pt x="47431" y="210705"/>
                  </a:lnTo>
                  <a:lnTo>
                    <a:pt x="37218" y="212505"/>
                  </a:lnTo>
                  <a:lnTo>
                    <a:pt x="28710" y="210659"/>
                  </a:lnTo>
                  <a:lnTo>
                    <a:pt x="15163" y="201390"/>
                  </a:lnTo>
                  <a:lnTo>
                    <a:pt x="11632" y="195797"/>
                  </a:lnTo>
                  <a:lnTo>
                    <a:pt x="815" y="163168"/>
                  </a:lnTo>
                  <a:lnTo>
                    <a:pt x="0" y="140880"/>
                  </a:lnTo>
                  <a:lnTo>
                    <a:pt x="2578" y="134177"/>
                  </a:lnTo>
                  <a:lnTo>
                    <a:pt x="4654" y="131001"/>
                  </a:lnTo>
                  <a:lnTo>
                    <a:pt x="7031" y="128884"/>
                  </a:lnTo>
                  <a:lnTo>
                    <a:pt x="25612" y="120466"/>
                  </a:lnTo>
                  <a:lnTo>
                    <a:pt x="36450" y="120474"/>
                  </a:lnTo>
                  <a:lnTo>
                    <a:pt x="80819" y="134253"/>
                  </a:lnTo>
                  <a:lnTo>
                    <a:pt x="125459" y="160385"/>
                  </a:lnTo>
                  <a:lnTo>
                    <a:pt x="136058" y="167320"/>
                  </a:lnTo>
                  <a:lnTo>
                    <a:pt x="175466" y="211888"/>
                  </a:lnTo>
                  <a:lnTo>
                    <a:pt x="184416" y="225022"/>
                  </a:lnTo>
                  <a:lnTo>
                    <a:pt x="203496" y="239228"/>
                  </a:lnTo>
                  <a:lnTo>
                    <a:pt x="214190" y="24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59"/>
            <p:cNvSpPr/>
            <p:nvPr/>
          </p:nvSpPr>
          <p:spPr>
            <a:xfrm>
              <a:off x="5715000" y="3384351"/>
              <a:ext cx="115834" cy="419696"/>
            </a:xfrm>
            <a:custGeom>
              <a:avLst/>
              <a:gdLst/>
              <a:ahLst/>
              <a:cxnLst/>
              <a:rect l="0" t="0" r="0" b="0"/>
              <a:pathLst>
                <a:path w="115834" h="419696">
                  <a:moveTo>
                    <a:pt x="0" y="0"/>
                  </a:moveTo>
                  <a:lnTo>
                    <a:pt x="0" y="4740"/>
                  </a:lnTo>
                  <a:lnTo>
                    <a:pt x="2645" y="9714"/>
                  </a:lnTo>
                  <a:lnTo>
                    <a:pt x="30471" y="46981"/>
                  </a:lnTo>
                  <a:lnTo>
                    <a:pt x="56106" y="81820"/>
                  </a:lnTo>
                  <a:lnTo>
                    <a:pt x="80278" y="123245"/>
                  </a:lnTo>
                  <a:lnTo>
                    <a:pt x="95553" y="153926"/>
                  </a:lnTo>
                  <a:lnTo>
                    <a:pt x="109604" y="195108"/>
                  </a:lnTo>
                  <a:lnTo>
                    <a:pt x="114805" y="238043"/>
                  </a:lnTo>
                  <a:lnTo>
                    <a:pt x="115833" y="276217"/>
                  </a:lnTo>
                  <a:lnTo>
                    <a:pt x="114981" y="293419"/>
                  </a:lnTo>
                  <a:lnTo>
                    <a:pt x="108382" y="331604"/>
                  </a:lnTo>
                  <a:lnTo>
                    <a:pt x="97604" y="365492"/>
                  </a:lnTo>
                  <a:lnTo>
                    <a:pt x="91758" y="383791"/>
                  </a:lnTo>
                  <a:lnTo>
                    <a:pt x="89398" y="394808"/>
                  </a:lnTo>
                  <a:lnTo>
                    <a:pt x="82444" y="409966"/>
                  </a:lnTo>
                  <a:lnTo>
                    <a:pt x="80367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60"/>
            <p:cNvSpPr/>
            <p:nvPr/>
          </p:nvSpPr>
          <p:spPr>
            <a:xfrm>
              <a:off x="5879519" y="3295221"/>
              <a:ext cx="237317" cy="169080"/>
            </a:xfrm>
            <a:custGeom>
              <a:avLst/>
              <a:gdLst/>
              <a:ahLst/>
              <a:cxnLst/>
              <a:rect l="0" t="0" r="0" b="0"/>
              <a:pathLst>
                <a:path w="237317" h="169080">
                  <a:moveTo>
                    <a:pt x="5145" y="17693"/>
                  </a:moveTo>
                  <a:lnTo>
                    <a:pt x="404" y="22433"/>
                  </a:lnTo>
                  <a:lnTo>
                    <a:pt x="0" y="23829"/>
                  </a:lnTo>
                  <a:lnTo>
                    <a:pt x="723" y="24760"/>
                  </a:lnTo>
                  <a:lnTo>
                    <a:pt x="2197" y="25381"/>
                  </a:lnTo>
                  <a:lnTo>
                    <a:pt x="3180" y="26787"/>
                  </a:lnTo>
                  <a:lnTo>
                    <a:pt x="4271" y="30995"/>
                  </a:lnTo>
                  <a:lnTo>
                    <a:pt x="9808" y="64750"/>
                  </a:lnTo>
                  <a:lnTo>
                    <a:pt x="26129" y="103702"/>
                  </a:lnTo>
                  <a:lnTo>
                    <a:pt x="53935" y="139530"/>
                  </a:lnTo>
                  <a:lnTo>
                    <a:pt x="58296" y="153452"/>
                  </a:lnTo>
                  <a:lnTo>
                    <a:pt x="60423" y="155824"/>
                  </a:lnTo>
                  <a:lnTo>
                    <a:pt x="67229" y="160290"/>
                  </a:lnTo>
                  <a:lnTo>
                    <a:pt x="75304" y="160543"/>
                  </a:lnTo>
                  <a:lnTo>
                    <a:pt x="76470" y="140448"/>
                  </a:lnTo>
                  <a:lnTo>
                    <a:pt x="69500" y="102870"/>
                  </a:lnTo>
                  <a:lnTo>
                    <a:pt x="70845" y="72696"/>
                  </a:lnTo>
                  <a:lnTo>
                    <a:pt x="80987" y="28964"/>
                  </a:lnTo>
                  <a:lnTo>
                    <a:pt x="87562" y="9463"/>
                  </a:lnTo>
                  <a:lnTo>
                    <a:pt x="89855" y="6253"/>
                  </a:lnTo>
                  <a:lnTo>
                    <a:pt x="95049" y="2687"/>
                  </a:lnTo>
                  <a:lnTo>
                    <a:pt x="103551" y="678"/>
                  </a:lnTo>
                  <a:lnTo>
                    <a:pt x="115313" y="0"/>
                  </a:lnTo>
                  <a:lnTo>
                    <a:pt x="121247" y="2553"/>
                  </a:lnTo>
                  <a:lnTo>
                    <a:pt x="124218" y="4623"/>
                  </a:lnTo>
                  <a:lnTo>
                    <a:pt x="127519" y="9569"/>
                  </a:lnTo>
                  <a:lnTo>
                    <a:pt x="129978" y="15074"/>
                  </a:lnTo>
                  <a:lnTo>
                    <a:pt x="144297" y="33599"/>
                  </a:lnTo>
                  <a:lnTo>
                    <a:pt x="155563" y="77380"/>
                  </a:lnTo>
                  <a:lnTo>
                    <a:pt x="169256" y="112956"/>
                  </a:lnTo>
                  <a:lnTo>
                    <a:pt x="198416" y="150855"/>
                  </a:lnTo>
                  <a:lnTo>
                    <a:pt x="199476" y="154092"/>
                  </a:lnTo>
                  <a:lnTo>
                    <a:pt x="201176" y="156251"/>
                  </a:lnTo>
                  <a:lnTo>
                    <a:pt x="217793" y="168088"/>
                  </a:lnTo>
                  <a:lnTo>
                    <a:pt x="223704" y="169079"/>
                  </a:lnTo>
                  <a:lnTo>
                    <a:pt x="228952" y="166666"/>
                  </a:lnTo>
                  <a:lnTo>
                    <a:pt x="237316" y="16056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61"/>
            <p:cNvSpPr/>
            <p:nvPr/>
          </p:nvSpPr>
          <p:spPr>
            <a:xfrm>
              <a:off x="6188273" y="3339703"/>
              <a:ext cx="62509" cy="1"/>
            </a:xfrm>
            <a:custGeom>
              <a:avLst/>
              <a:gdLst/>
              <a:ahLst/>
              <a:cxnLst/>
              <a:rect l="0" t="0" r="0" b="0"/>
              <a:pathLst>
                <a:path w="62509" h="1">
                  <a:moveTo>
                    <a:pt x="0" y="0"/>
                  </a:moveTo>
                  <a:lnTo>
                    <a:pt x="42851" y="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62"/>
            <p:cNvSpPr/>
            <p:nvPr/>
          </p:nvSpPr>
          <p:spPr>
            <a:xfrm>
              <a:off x="6393656" y="3223617"/>
              <a:ext cx="35720" cy="223243"/>
            </a:xfrm>
            <a:custGeom>
              <a:avLst/>
              <a:gdLst/>
              <a:ahLst/>
              <a:cxnLst/>
              <a:rect l="0" t="0" r="0" b="0"/>
              <a:pathLst>
                <a:path w="35720" h="223243">
                  <a:moveTo>
                    <a:pt x="0" y="0"/>
                  </a:moveTo>
                  <a:lnTo>
                    <a:pt x="0" y="39729"/>
                  </a:lnTo>
                  <a:lnTo>
                    <a:pt x="0" y="80641"/>
                  </a:lnTo>
                  <a:lnTo>
                    <a:pt x="2645" y="109268"/>
                  </a:lnTo>
                  <a:lnTo>
                    <a:pt x="8378" y="151206"/>
                  </a:lnTo>
                  <a:lnTo>
                    <a:pt x="9677" y="162452"/>
                  </a:lnTo>
                  <a:lnTo>
                    <a:pt x="19939" y="187275"/>
                  </a:lnTo>
                  <a:lnTo>
                    <a:pt x="32023" y="202373"/>
                  </a:lnTo>
                  <a:lnTo>
                    <a:pt x="35232" y="212544"/>
                  </a:lnTo>
                  <a:lnTo>
                    <a:pt x="35719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33"/>
          <p:cNvGrpSpPr/>
          <p:nvPr/>
        </p:nvGrpSpPr>
        <p:grpSpPr>
          <a:xfrm>
            <a:off x="3501344" y="4217059"/>
            <a:ext cx="900992" cy="479387"/>
            <a:chOff x="3501344" y="4217059"/>
            <a:chExt cx="900992" cy="479387"/>
          </a:xfrm>
        </p:grpSpPr>
        <p:sp>
          <p:nvSpPr>
            <p:cNvPr id="94" name="SMARTInkShape-163"/>
            <p:cNvSpPr/>
            <p:nvPr/>
          </p:nvSpPr>
          <p:spPr>
            <a:xfrm>
              <a:off x="3501344" y="4217059"/>
              <a:ext cx="320563" cy="319223"/>
            </a:xfrm>
            <a:custGeom>
              <a:avLst/>
              <a:gdLst/>
              <a:ahLst/>
              <a:cxnLst/>
              <a:rect l="0" t="0" r="0" b="0"/>
              <a:pathLst>
                <a:path w="320563" h="319223">
                  <a:moveTo>
                    <a:pt x="231265" y="104909"/>
                  </a:moveTo>
                  <a:lnTo>
                    <a:pt x="231265" y="100169"/>
                  </a:lnTo>
                  <a:lnTo>
                    <a:pt x="228619" y="95196"/>
                  </a:lnTo>
                  <a:lnTo>
                    <a:pt x="225128" y="89678"/>
                  </a:lnTo>
                  <a:lnTo>
                    <a:pt x="222887" y="78051"/>
                  </a:lnTo>
                  <a:lnTo>
                    <a:pt x="222703" y="75098"/>
                  </a:lnTo>
                  <a:lnTo>
                    <a:pt x="219853" y="69170"/>
                  </a:lnTo>
                  <a:lnTo>
                    <a:pt x="217704" y="66200"/>
                  </a:lnTo>
                  <a:lnTo>
                    <a:pt x="201088" y="26122"/>
                  </a:lnTo>
                  <a:lnTo>
                    <a:pt x="192718" y="17637"/>
                  </a:lnTo>
                  <a:lnTo>
                    <a:pt x="174203" y="7283"/>
                  </a:lnTo>
                  <a:lnTo>
                    <a:pt x="152511" y="576"/>
                  </a:lnTo>
                  <a:lnTo>
                    <a:pt x="139708" y="0"/>
                  </a:lnTo>
                  <a:lnTo>
                    <a:pt x="96206" y="14086"/>
                  </a:lnTo>
                  <a:lnTo>
                    <a:pt x="71193" y="29822"/>
                  </a:lnTo>
                  <a:lnTo>
                    <a:pt x="33527" y="69886"/>
                  </a:lnTo>
                  <a:lnTo>
                    <a:pt x="17123" y="96186"/>
                  </a:lnTo>
                  <a:lnTo>
                    <a:pt x="3683" y="137876"/>
                  </a:lnTo>
                  <a:lnTo>
                    <a:pt x="0" y="175803"/>
                  </a:lnTo>
                  <a:lnTo>
                    <a:pt x="2008" y="202975"/>
                  </a:lnTo>
                  <a:lnTo>
                    <a:pt x="7334" y="219932"/>
                  </a:lnTo>
                  <a:lnTo>
                    <a:pt x="32529" y="253206"/>
                  </a:lnTo>
                  <a:lnTo>
                    <a:pt x="75303" y="276981"/>
                  </a:lnTo>
                  <a:lnTo>
                    <a:pt x="107192" y="282214"/>
                  </a:lnTo>
                  <a:lnTo>
                    <a:pt x="132326" y="282129"/>
                  </a:lnTo>
                  <a:lnTo>
                    <a:pt x="170035" y="271024"/>
                  </a:lnTo>
                  <a:lnTo>
                    <a:pt x="191184" y="262497"/>
                  </a:lnTo>
                  <a:lnTo>
                    <a:pt x="233168" y="223633"/>
                  </a:lnTo>
                  <a:lnTo>
                    <a:pt x="253729" y="183916"/>
                  </a:lnTo>
                  <a:lnTo>
                    <a:pt x="257485" y="165045"/>
                  </a:lnTo>
                  <a:lnTo>
                    <a:pt x="258039" y="142408"/>
                  </a:lnTo>
                  <a:lnTo>
                    <a:pt x="258053" y="148473"/>
                  </a:lnTo>
                  <a:lnTo>
                    <a:pt x="265742" y="169580"/>
                  </a:lnTo>
                  <a:lnTo>
                    <a:pt x="269466" y="194883"/>
                  </a:lnTo>
                  <a:lnTo>
                    <a:pt x="282415" y="237052"/>
                  </a:lnTo>
                  <a:lnTo>
                    <a:pt x="286770" y="256180"/>
                  </a:lnTo>
                  <a:lnTo>
                    <a:pt x="304615" y="300564"/>
                  </a:lnTo>
                  <a:lnTo>
                    <a:pt x="320562" y="31922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64"/>
            <p:cNvSpPr/>
            <p:nvPr/>
          </p:nvSpPr>
          <p:spPr>
            <a:xfrm>
              <a:off x="3946921" y="4448915"/>
              <a:ext cx="214314" cy="247531"/>
            </a:xfrm>
            <a:custGeom>
              <a:avLst/>
              <a:gdLst/>
              <a:ahLst/>
              <a:cxnLst/>
              <a:rect l="0" t="0" r="0" b="0"/>
              <a:pathLst>
                <a:path w="214314" h="247531">
                  <a:moveTo>
                    <a:pt x="0" y="78436"/>
                  </a:moveTo>
                  <a:lnTo>
                    <a:pt x="4741" y="83176"/>
                  </a:lnTo>
                  <a:lnTo>
                    <a:pt x="7068" y="90795"/>
                  </a:lnTo>
                  <a:lnTo>
                    <a:pt x="11412" y="116318"/>
                  </a:lnTo>
                  <a:lnTo>
                    <a:pt x="31847" y="160872"/>
                  </a:lnTo>
                  <a:lnTo>
                    <a:pt x="33998" y="168983"/>
                  </a:lnTo>
                  <a:lnTo>
                    <a:pt x="40246" y="175895"/>
                  </a:lnTo>
                  <a:lnTo>
                    <a:pt x="48645" y="181282"/>
                  </a:lnTo>
                  <a:lnTo>
                    <a:pt x="61909" y="185424"/>
                  </a:lnTo>
                  <a:lnTo>
                    <a:pt x="69569" y="146373"/>
                  </a:lnTo>
                  <a:lnTo>
                    <a:pt x="71274" y="103056"/>
                  </a:lnTo>
                  <a:lnTo>
                    <a:pt x="71416" y="61283"/>
                  </a:lnTo>
                  <a:lnTo>
                    <a:pt x="72423" y="40832"/>
                  </a:lnTo>
                  <a:lnTo>
                    <a:pt x="78565" y="23197"/>
                  </a:lnTo>
                  <a:lnTo>
                    <a:pt x="92428" y="4587"/>
                  </a:lnTo>
                  <a:lnTo>
                    <a:pt x="98296" y="966"/>
                  </a:lnTo>
                  <a:lnTo>
                    <a:pt x="101249" y="0"/>
                  </a:lnTo>
                  <a:lnTo>
                    <a:pt x="109823" y="1573"/>
                  </a:lnTo>
                  <a:lnTo>
                    <a:pt x="123160" y="8037"/>
                  </a:lnTo>
                  <a:lnTo>
                    <a:pt x="158172" y="40324"/>
                  </a:lnTo>
                  <a:lnTo>
                    <a:pt x="174523" y="70797"/>
                  </a:lnTo>
                  <a:lnTo>
                    <a:pt x="190356" y="109585"/>
                  </a:lnTo>
                  <a:lnTo>
                    <a:pt x="198296" y="150448"/>
                  </a:lnTo>
                  <a:lnTo>
                    <a:pt x="204761" y="193789"/>
                  </a:lnTo>
                  <a:lnTo>
                    <a:pt x="206294" y="223199"/>
                  </a:lnTo>
                  <a:lnTo>
                    <a:pt x="214203" y="247530"/>
                  </a:lnTo>
                  <a:lnTo>
                    <a:pt x="214313" y="23917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65"/>
            <p:cNvSpPr/>
            <p:nvPr/>
          </p:nvSpPr>
          <p:spPr>
            <a:xfrm>
              <a:off x="4286250" y="4330898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5" y="10792"/>
                  </a:lnTo>
                  <a:lnTo>
                    <a:pt x="12428" y="9298"/>
                  </a:lnTo>
                  <a:lnTo>
                    <a:pt x="24907" y="8010"/>
                  </a:lnTo>
                  <a:lnTo>
                    <a:pt x="45452" y="1876"/>
                  </a:lnTo>
                  <a:lnTo>
                    <a:pt x="86367" y="11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66"/>
            <p:cNvSpPr/>
            <p:nvPr/>
          </p:nvSpPr>
          <p:spPr>
            <a:xfrm>
              <a:off x="4304109" y="4446984"/>
              <a:ext cx="98227" cy="17860"/>
            </a:xfrm>
            <a:custGeom>
              <a:avLst/>
              <a:gdLst/>
              <a:ahLst/>
              <a:cxnLst/>
              <a:rect l="0" t="0" r="0" b="0"/>
              <a:pathLst>
                <a:path w="98227" h="17860">
                  <a:moveTo>
                    <a:pt x="0" y="0"/>
                  </a:moveTo>
                  <a:lnTo>
                    <a:pt x="4740" y="0"/>
                  </a:lnTo>
                  <a:lnTo>
                    <a:pt x="39147" y="8102"/>
                  </a:lnTo>
                  <a:lnTo>
                    <a:pt x="56688" y="9677"/>
                  </a:lnTo>
                  <a:lnTo>
                    <a:pt x="98226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34"/>
          <p:cNvGrpSpPr/>
          <p:nvPr/>
        </p:nvGrpSpPr>
        <p:grpSpPr>
          <a:xfrm>
            <a:off x="4625737" y="4063007"/>
            <a:ext cx="1633974" cy="678658"/>
            <a:chOff x="4625737" y="4063007"/>
            <a:chExt cx="1633974" cy="678658"/>
          </a:xfrm>
        </p:grpSpPr>
        <p:sp>
          <p:nvSpPr>
            <p:cNvPr id="99" name="SMARTInkShape-167"/>
            <p:cNvSpPr/>
            <p:nvPr/>
          </p:nvSpPr>
          <p:spPr>
            <a:xfrm>
              <a:off x="4625737" y="4268509"/>
              <a:ext cx="258267" cy="329757"/>
            </a:xfrm>
            <a:custGeom>
              <a:avLst/>
              <a:gdLst/>
              <a:ahLst/>
              <a:cxnLst/>
              <a:rect l="0" t="0" r="0" b="0"/>
              <a:pathLst>
                <a:path w="258267" h="329757">
                  <a:moveTo>
                    <a:pt x="187364" y="8811"/>
                  </a:moveTo>
                  <a:lnTo>
                    <a:pt x="187364" y="17372"/>
                  </a:lnTo>
                  <a:lnTo>
                    <a:pt x="173803" y="17737"/>
                  </a:lnTo>
                  <a:lnTo>
                    <a:pt x="168769" y="15093"/>
                  </a:lnTo>
                  <a:lnTo>
                    <a:pt x="163225" y="11603"/>
                  </a:lnTo>
                  <a:lnTo>
                    <a:pt x="127297" y="1231"/>
                  </a:lnTo>
                  <a:lnTo>
                    <a:pt x="92067" y="0"/>
                  </a:lnTo>
                  <a:lnTo>
                    <a:pt x="68292" y="7033"/>
                  </a:lnTo>
                  <a:lnTo>
                    <a:pt x="50439" y="16112"/>
                  </a:lnTo>
                  <a:lnTo>
                    <a:pt x="33574" y="30928"/>
                  </a:lnTo>
                  <a:lnTo>
                    <a:pt x="5948" y="69633"/>
                  </a:lnTo>
                  <a:lnTo>
                    <a:pt x="1651" y="86584"/>
                  </a:lnTo>
                  <a:lnTo>
                    <a:pt x="0" y="109525"/>
                  </a:lnTo>
                  <a:lnTo>
                    <a:pt x="2557" y="115750"/>
                  </a:lnTo>
                  <a:lnTo>
                    <a:pt x="12283" y="127830"/>
                  </a:lnTo>
                  <a:lnTo>
                    <a:pt x="17938" y="131161"/>
                  </a:lnTo>
                  <a:lnTo>
                    <a:pt x="56753" y="141825"/>
                  </a:lnTo>
                  <a:lnTo>
                    <a:pt x="98088" y="145347"/>
                  </a:lnTo>
                  <a:lnTo>
                    <a:pt x="115933" y="149808"/>
                  </a:lnTo>
                  <a:lnTo>
                    <a:pt x="158714" y="154167"/>
                  </a:lnTo>
                  <a:lnTo>
                    <a:pt x="202138" y="172667"/>
                  </a:lnTo>
                  <a:lnTo>
                    <a:pt x="233216" y="198082"/>
                  </a:lnTo>
                  <a:lnTo>
                    <a:pt x="252693" y="224751"/>
                  </a:lnTo>
                  <a:lnTo>
                    <a:pt x="256087" y="234099"/>
                  </a:lnTo>
                  <a:lnTo>
                    <a:pt x="258266" y="256270"/>
                  </a:lnTo>
                  <a:lnTo>
                    <a:pt x="251066" y="286879"/>
                  </a:lnTo>
                  <a:lnTo>
                    <a:pt x="248684" y="290432"/>
                  </a:lnTo>
                  <a:lnTo>
                    <a:pt x="220803" y="312353"/>
                  </a:lnTo>
                  <a:lnTo>
                    <a:pt x="193017" y="326302"/>
                  </a:lnTo>
                  <a:lnTo>
                    <a:pt x="158772" y="329756"/>
                  </a:lnTo>
                  <a:lnTo>
                    <a:pt x="119329" y="321155"/>
                  </a:lnTo>
                  <a:lnTo>
                    <a:pt x="100210" y="311794"/>
                  </a:lnTo>
                  <a:lnTo>
                    <a:pt x="78322" y="297455"/>
                  </a:lnTo>
                  <a:lnTo>
                    <a:pt x="74409" y="291548"/>
                  </a:lnTo>
                  <a:lnTo>
                    <a:pt x="71278" y="2767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68"/>
            <p:cNvSpPr/>
            <p:nvPr/>
          </p:nvSpPr>
          <p:spPr>
            <a:xfrm>
              <a:off x="4974802" y="4205882"/>
              <a:ext cx="132980" cy="428626"/>
            </a:xfrm>
            <a:custGeom>
              <a:avLst/>
              <a:gdLst/>
              <a:ahLst/>
              <a:cxnLst/>
              <a:rect l="0" t="0" r="0" b="0"/>
              <a:pathLst>
                <a:path w="132980" h="428626">
                  <a:moveTo>
                    <a:pt x="124049" y="0"/>
                  </a:moveTo>
                  <a:lnTo>
                    <a:pt x="119309" y="9482"/>
                  </a:lnTo>
                  <a:lnTo>
                    <a:pt x="116920" y="12274"/>
                  </a:lnTo>
                  <a:lnTo>
                    <a:pt x="108818" y="18189"/>
                  </a:lnTo>
                  <a:lnTo>
                    <a:pt x="85139" y="55306"/>
                  </a:lnTo>
                  <a:lnTo>
                    <a:pt x="68371" y="92285"/>
                  </a:lnTo>
                  <a:lnTo>
                    <a:pt x="51990" y="125901"/>
                  </a:lnTo>
                  <a:lnTo>
                    <a:pt x="37214" y="160997"/>
                  </a:lnTo>
                  <a:lnTo>
                    <a:pt x="18592" y="203671"/>
                  </a:lnTo>
                  <a:lnTo>
                    <a:pt x="3925" y="246901"/>
                  </a:lnTo>
                  <a:lnTo>
                    <a:pt x="0" y="287778"/>
                  </a:lnTo>
                  <a:lnTo>
                    <a:pt x="153" y="332283"/>
                  </a:lnTo>
                  <a:lnTo>
                    <a:pt x="6200" y="355762"/>
                  </a:lnTo>
                  <a:lnTo>
                    <a:pt x="15268" y="370876"/>
                  </a:lnTo>
                  <a:lnTo>
                    <a:pt x="30082" y="386489"/>
                  </a:lnTo>
                  <a:lnTo>
                    <a:pt x="64631" y="412632"/>
                  </a:lnTo>
                  <a:lnTo>
                    <a:pt x="106197" y="426350"/>
                  </a:lnTo>
                  <a:lnTo>
                    <a:pt x="132979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69"/>
            <p:cNvSpPr/>
            <p:nvPr/>
          </p:nvSpPr>
          <p:spPr>
            <a:xfrm>
              <a:off x="5251897" y="4295699"/>
              <a:ext cx="213072" cy="312020"/>
            </a:xfrm>
            <a:custGeom>
              <a:avLst/>
              <a:gdLst/>
              <a:ahLst/>
              <a:cxnLst/>
              <a:rect l="0" t="0" r="0" b="0"/>
              <a:pathLst>
                <a:path w="213072" h="312020">
                  <a:moveTo>
                    <a:pt x="7688" y="53058"/>
                  </a:moveTo>
                  <a:lnTo>
                    <a:pt x="7688" y="48318"/>
                  </a:lnTo>
                  <a:lnTo>
                    <a:pt x="5043" y="43345"/>
                  </a:lnTo>
                  <a:lnTo>
                    <a:pt x="0" y="36808"/>
                  </a:lnTo>
                  <a:lnTo>
                    <a:pt x="578" y="35280"/>
                  </a:lnTo>
                  <a:lnTo>
                    <a:pt x="5141" y="28388"/>
                  </a:lnTo>
                  <a:lnTo>
                    <a:pt x="7926" y="20062"/>
                  </a:lnTo>
                  <a:lnTo>
                    <a:pt x="20018" y="5400"/>
                  </a:lnTo>
                  <a:lnTo>
                    <a:pt x="28382" y="2111"/>
                  </a:lnTo>
                  <a:lnTo>
                    <a:pt x="49920" y="0"/>
                  </a:lnTo>
                  <a:lnTo>
                    <a:pt x="79420" y="6712"/>
                  </a:lnTo>
                  <a:lnTo>
                    <a:pt x="117586" y="24397"/>
                  </a:lnTo>
                  <a:lnTo>
                    <a:pt x="153519" y="57385"/>
                  </a:lnTo>
                  <a:lnTo>
                    <a:pt x="174703" y="89632"/>
                  </a:lnTo>
                  <a:lnTo>
                    <a:pt x="181135" y="107016"/>
                  </a:lnTo>
                  <a:lnTo>
                    <a:pt x="183765" y="133538"/>
                  </a:lnTo>
                  <a:lnTo>
                    <a:pt x="173653" y="178089"/>
                  </a:lnTo>
                  <a:lnTo>
                    <a:pt x="161334" y="212804"/>
                  </a:lnTo>
                  <a:lnTo>
                    <a:pt x="129366" y="252140"/>
                  </a:lnTo>
                  <a:lnTo>
                    <a:pt x="105844" y="273586"/>
                  </a:lnTo>
                  <a:lnTo>
                    <a:pt x="93977" y="280055"/>
                  </a:lnTo>
                  <a:lnTo>
                    <a:pt x="70190" y="284208"/>
                  </a:lnTo>
                  <a:lnTo>
                    <a:pt x="59279" y="283784"/>
                  </a:lnTo>
                  <a:lnTo>
                    <a:pt x="36212" y="272741"/>
                  </a:lnTo>
                  <a:lnTo>
                    <a:pt x="27642" y="264466"/>
                  </a:lnTo>
                  <a:lnTo>
                    <a:pt x="21517" y="254174"/>
                  </a:lnTo>
                  <a:lnTo>
                    <a:pt x="10911" y="214488"/>
                  </a:lnTo>
                  <a:lnTo>
                    <a:pt x="9121" y="204841"/>
                  </a:lnTo>
                  <a:lnTo>
                    <a:pt x="10971" y="194600"/>
                  </a:lnTo>
                  <a:lnTo>
                    <a:pt x="15100" y="185419"/>
                  </a:lnTo>
                  <a:lnTo>
                    <a:pt x="17590" y="182971"/>
                  </a:lnTo>
                  <a:lnTo>
                    <a:pt x="20243" y="181338"/>
                  </a:lnTo>
                  <a:lnTo>
                    <a:pt x="37766" y="178719"/>
                  </a:lnTo>
                  <a:lnTo>
                    <a:pt x="59703" y="178159"/>
                  </a:lnTo>
                  <a:lnTo>
                    <a:pt x="76568" y="182840"/>
                  </a:lnTo>
                  <a:lnTo>
                    <a:pt x="115413" y="207578"/>
                  </a:lnTo>
                  <a:lnTo>
                    <a:pt x="137556" y="228849"/>
                  </a:lnTo>
                  <a:lnTo>
                    <a:pt x="148253" y="243499"/>
                  </a:lnTo>
                  <a:lnTo>
                    <a:pt x="166497" y="260488"/>
                  </a:lnTo>
                  <a:lnTo>
                    <a:pt x="201480" y="303037"/>
                  </a:lnTo>
                  <a:lnTo>
                    <a:pt x="202368" y="306031"/>
                  </a:lnTo>
                  <a:lnTo>
                    <a:pt x="203952" y="308027"/>
                  </a:lnTo>
                  <a:lnTo>
                    <a:pt x="213071" y="3120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70"/>
            <p:cNvSpPr/>
            <p:nvPr/>
          </p:nvSpPr>
          <p:spPr>
            <a:xfrm>
              <a:off x="5563195" y="4232671"/>
              <a:ext cx="98096" cy="508994"/>
            </a:xfrm>
            <a:custGeom>
              <a:avLst/>
              <a:gdLst/>
              <a:ahLst/>
              <a:cxnLst/>
              <a:rect l="0" t="0" r="0" b="0"/>
              <a:pathLst>
                <a:path w="98096" h="508994">
                  <a:moveTo>
                    <a:pt x="0" y="0"/>
                  </a:moveTo>
                  <a:lnTo>
                    <a:pt x="7129" y="8122"/>
                  </a:lnTo>
                  <a:lnTo>
                    <a:pt x="25663" y="46622"/>
                  </a:lnTo>
                  <a:lnTo>
                    <a:pt x="42956" y="76531"/>
                  </a:lnTo>
                  <a:lnTo>
                    <a:pt x="60960" y="115329"/>
                  </a:lnTo>
                  <a:lnTo>
                    <a:pt x="82634" y="159777"/>
                  </a:lnTo>
                  <a:lnTo>
                    <a:pt x="93165" y="199918"/>
                  </a:lnTo>
                  <a:lnTo>
                    <a:pt x="96727" y="237388"/>
                  </a:lnTo>
                  <a:lnTo>
                    <a:pt x="97782" y="273626"/>
                  </a:lnTo>
                  <a:lnTo>
                    <a:pt x="98095" y="309498"/>
                  </a:lnTo>
                  <a:lnTo>
                    <a:pt x="97195" y="344270"/>
                  </a:lnTo>
                  <a:lnTo>
                    <a:pt x="88505" y="385835"/>
                  </a:lnTo>
                  <a:lnTo>
                    <a:pt x="77234" y="427229"/>
                  </a:lnTo>
                  <a:lnTo>
                    <a:pt x="65133" y="470444"/>
                  </a:lnTo>
                  <a:lnTo>
                    <a:pt x="62682" y="482930"/>
                  </a:lnTo>
                  <a:lnTo>
                    <a:pt x="53578" y="50899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71"/>
            <p:cNvSpPr/>
            <p:nvPr/>
          </p:nvSpPr>
          <p:spPr>
            <a:xfrm>
              <a:off x="5732859" y="4170333"/>
              <a:ext cx="178595" cy="169496"/>
            </a:xfrm>
            <a:custGeom>
              <a:avLst/>
              <a:gdLst/>
              <a:ahLst/>
              <a:cxnLst/>
              <a:rect l="0" t="0" r="0" b="0"/>
              <a:pathLst>
                <a:path w="178595" h="169496">
                  <a:moveTo>
                    <a:pt x="0" y="17690"/>
                  </a:moveTo>
                  <a:lnTo>
                    <a:pt x="0" y="38681"/>
                  </a:lnTo>
                  <a:lnTo>
                    <a:pt x="2645" y="44548"/>
                  </a:lnTo>
                  <a:lnTo>
                    <a:pt x="4740" y="47501"/>
                  </a:lnTo>
                  <a:lnTo>
                    <a:pt x="18480" y="89362"/>
                  </a:lnTo>
                  <a:lnTo>
                    <a:pt x="23096" y="101138"/>
                  </a:lnTo>
                  <a:lnTo>
                    <a:pt x="29218" y="140065"/>
                  </a:lnTo>
                  <a:lnTo>
                    <a:pt x="31385" y="143923"/>
                  </a:lnTo>
                  <a:lnTo>
                    <a:pt x="31837" y="147486"/>
                  </a:lnTo>
                  <a:lnTo>
                    <a:pt x="26811" y="160515"/>
                  </a:lnTo>
                  <a:lnTo>
                    <a:pt x="26795" y="155810"/>
                  </a:lnTo>
                  <a:lnTo>
                    <a:pt x="29438" y="150845"/>
                  </a:lnTo>
                  <a:lnTo>
                    <a:pt x="31531" y="148132"/>
                  </a:lnTo>
                  <a:lnTo>
                    <a:pt x="33857" y="139826"/>
                  </a:lnTo>
                  <a:lnTo>
                    <a:pt x="38201" y="99666"/>
                  </a:lnTo>
                  <a:lnTo>
                    <a:pt x="51149" y="55412"/>
                  </a:lnTo>
                  <a:lnTo>
                    <a:pt x="51959" y="48791"/>
                  </a:lnTo>
                  <a:lnTo>
                    <a:pt x="58151" y="36143"/>
                  </a:lnTo>
                  <a:lnTo>
                    <a:pt x="83089" y="6341"/>
                  </a:lnTo>
                  <a:lnTo>
                    <a:pt x="89184" y="2724"/>
                  </a:lnTo>
                  <a:lnTo>
                    <a:pt x="101181" y="402"/>
                  </a:lnTo>
                  <a:lnTo>
                    <a:pt x="110126" y="0"/>
                  </a:lnTo>
                  <a:lnTo>
                    <a:pt x="116083" y="2552"/>
                  </a:lnTo>
                  <a:lnTo>
                    <a:pt x="127991" y="12274"/>
                  </a:lnTo>
                  <a:lnTo>
                    <a:pt x="136921" y="25566"/>
                  </a:lnTo>
                  <a:lnTo>
                    <a:pt x="152356" y="66921"/>
                  </a:lnTo>
                  <a:lnTo>
                    <a:pt x="158252" y="87839"/>
                  </a:lnTo>
                  <a:lnTo>
                    <a:pt x="160623" y="99469"/>
                  </a:lnTo>
                  <a:lnTo>
                    <a:pt x="167584" y="117666"/>
                  </a:lnTo>
                  <a:lnTo>
                    <a:pt x="169610" y="159827"/>
                  </a:lnTo>
                  <a:lnTo>
                    <a:pt x="169628" y="163049"/>
                  </a:lnTo>
                  <a:lnTo>
                    <a:pt x="170632" y="165198"/>
                  </a:lnTo>
                  <a:lnTo>
                    <a:pt x="172293" y="166630"/>
                  </a:lnTo>
                  <a:lnTo>
                    <a:pt x="178594" y="16949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72"/>
            <p:cNvSpPr/>
            <p:nvPr/>
          </p:nvSpPr>
          <p:spPr>
            <a:xfrm>
              <a:off x="6009679" y="4232671"/>
              <a:ext cx="71439" cy="1"/>
            </a:xfrm>
            <a:custGeom>
              <a:avLst/>
              <a:gdLst/>
              <a:ahLst/>
              <a:cxnLst/>
              <a:rect l="0" t="0" r="0" b="0"/>
              <a:pathLst>
                <a:path w="71439" h="1">
                  <a:moveTo>
                    <a:pt x="0" y="0"/>
                  </a:moveTo>
                  <a:lnTo>
                    <a:pt x="42304" y="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73"/>
            <p:cNvSpPr/>
            <p:nvPr/>
          </p:nvSpPr>
          <p:spPr>
            <a:xfrm>
              <a:off x="6197203" y="4063007"/>
              <a:ext cx="62508" cy="348259"/>
            </a:xfrm>
            <a:custGeom>
              <a:avLst/>
              <a:gdLst/>
              <a:ahLst/>
              <a:cxnLst/>
              <a:rect l="0" t="0" r="0" b="0"/>
              <a:pathLst>
                <a:path w="62508" h="348259">
                  <a:moveTo>
                    <a:pt x="0" y="0"/>
                  </a:moveTo>
                  <a:lnTo>
                    <a:pt x="992" y="34003"/>
                  </a:lnTo>
                  <a:lnTo>
                    <a:pt x="7688" y="72388"/>
                  </a:lnTo>
                  <a:lnTo>
                    <a:pt x="15813" y="113481"/>
                  </a:lnTo>
                  <a:lnTo>
                    <a:pt x="26973" y="153936"/>
                  </a:lnTo>
                  <a:lnTo>
                    <a:pt x="35773" y="188155"/>
                  </a:lnTo>
                  <a:lnTo>
                    <a:pt x="42895" y="230533"/>
                  </a:lnTo>
                  <a:lnTo>
                    <a:pt x="51485" y="273959"/>
                  </a:lnTo>
                  <a:lnTo>
                    <a:pt x="56040" y="312288"/>
                  </a:lnTo>
                  <a:lnTo>
                    <a:pt x="61230" y="331562"/>
                  </a:lnTo>
                  <a:lnTo>
                    <a:pt x="62507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SMARTInkShape-174"/>
          <p:cNvSpPr/>
          <p:nvPr/>
        </p:nvSpPr>
        <p:spPr>
          <a:xfrm>
            <a:off x="3196833" y="3955900"/>
            <a:ext cx="3491488" cy="848267"/>
          </a:xfrm>
          <a:custGeom>
            <a:avLst/>
            <a:gdLst/>
            <a:ahLst/>
            <a:cxnLst/>
            <a:rect l="0" t="0" r="0" b="0"/>
            <a:pathLst>
              <a:path w="3491488" h="848267">
                <a:moveTo>
                  <a:pt x="3366487" y="53529"/>
                </a:moveTo>
                <a:lnTo>
                  <a:pt x="3340587" y="52537"/>
                </a:lnTo>
                <a:lnTo>
                  <a:pt x="3302920" y="45841"/>
                </a:lnTo>
                <a:lnTo>
                  <a:pt x="3260922" y="43852"/>
                </a:lnTo>
                <a:lnTo>
                  <a:pt x="3225185" y="38536"/>
                </a:lnTo>
                <a:lnTo>
                  <a:pt x="3183619" y="35526"/>
                </a:lnTo>
                <a:lnTo>
                  <a:pt x="3139884" y="29785"/>
                </a:lnTo>
                <a:lnTo>
                  <a:pt x="3095506" y="27642"/>
                </a:lnTo>
                <a:lnTo>
                  <a:pt x="3050937" y="27008"/>
                </a:lnTo>
                <a:lnTo>
                  <a:pt x="3006313" y="26820"/>
                </a:lnTo>
                <a:lnTo>
                  <a:pt x="2961671" y="26764"/>
                </a:lnTo>
                <a:lnTo>
                  <a:pt x="2931908" y="26751"/>
                </a:lnTo>
                <a:lnTo>
                  <a:pt x="2899497" y="26745"/>
                </a:lnTo>
                <a:lnTo>
                  <a:pt x="2866240" y="25750"/>
                </a:lnTo>
                <a:lnTo>
                  <a:pt x="2834923" y="22000"/>
                </a:lnTo>
                <a:lnTo>
                  <a:pt x="2801822" y="19673"/>
                </a:lnTo>
                <a:lnTo>
                  <a:pt x="2768259" y="18638"/>
                </a:lnTo>
                <a:lnTo>
                  <a:pt x="2736805" y="18179"/>
                </a:lnTo>
                <a:lnTo>
                  <a:pt x="2706290" y="17974"/>
                </a:lnTo>
                <a:lnTo>
                  <a:pt x="2675199" y="17883"/>
                </a:lnTo>
                <a:lnTo>
                  <a:pt x="2641537" y="17843"/>
                </a:lnTo>
                <a:lnTo>
                  <a:pt x="2606732" y="17825"/>
                </a:lnTo>
                <a:lnTo>
                  <a:pt x="2572412" y="17817"/>
                </a:lnTo>
                <a:lnTo>
                  <a:pt x="2540622" y="17813"/>
                </a:lnTo>
                <a:lnTo>
                  <a:pt x="2507311" y="17812"/>
                </a:lnTo>
                <a:lnTo>
                  <a:pt x="2472662" y="16819"/>
                </a:lnTo>
                <a:lnTo>
                  <a:pt x="2437419" y="13070"/>
                </a:lnTo>
                <a:lnTo>
                  <a:pt x="2404557" y="10743"/>
                </a:lnTo>
                <a:lnTo>
                  <a:pt x="2371431" y="9708"/>
                </a:lnTo>
                <a:lnTo>
                  <a:pt x="2333558" y="9249"/>
                </a:lnTo>
                <a:lnTo>
                  <a:pt x="2298865" y="9044"/>
                </a:lnTo>
                <a:lnTo>
                  <a:pt x="2265918" y="8954"/>
                </a:lnTo>
                <a:lnTo>
                  <a:pt x="2231431" y="8913"/>
                </a:lnTo>
                <a:lnTo>
                  <a:pt x="2196260" y="6250"/>
                </a:lnTo>
                <a:lnTo>
                  <a:pt x="2160784" y="2750"/>
                </a:lnTo>
                <a:lnTo>
                  <a:pt x="2125173" y="1195"/>
                </a:lnTo>
                <a:lnTo>
                  <a:pt x="2089503" y="504"/>
                </a:lnTo>
                <a:lnTo>
                  <a:pt x="2053806" y="197"/>
                </a:lnTo>
                <a:lnTo>
                  <a:pt x="2018096" y="60"/>
                </a:lnTo>
                <a:lnTo>
                  <a:pt x="1985028" y="0"/>
                </a:lnTo>
                <a:lnTo>
                  <a:pt x="1952802" y="965"/>
                </a:lnTo>
                <a:lnTo>
                  <a:pt x="1918636" y="4701"/>
                </a:lnTo>
                <a:lnTo>
                  <a:pt x="1883607" y="7023"/>
                </a:lnTo>
                <a:lnTo>
                  <a:pt x="1848195" y="8055"/>
                </a:lnTo>
                <a:lnTo>
                  <a:pt x="1812613" y="8514"/>
                </a:lnTo>
                <a:lnTo>
                  <a:pt x="1774308" y="8718"/>
                </a:lnTo>
                <a:lnTo>
                  <a:pt x="1735125" y="8808"/>
                </a:lnTo>
                <a:lnTo>
                  <a:pt x="1697867" y="8849"/>
                </a:lnTo>
                <a:lnTo>
                  <a:pt x="1661464" y="8866"/>
                </a:lnTo>
                <a:lnTo>
                  <a:pt x="1625441" y="8875"/>
                </a:lnTo>
                <a:lnTo>
                  <a:pt x="1589587" y="8878"/>
                </a:lnTo>
                <a:lnTo>
                  <a:pt x="1553808" y="11526"/>
                </a:lnTo>
                <a:lnTo>
                  <a:pt x="1517071" y="15017"/>
                </a:lnTo>
                <a:lnTo>
                  <a:pt x="1477592" y="16569"/>
                </a:lnTo>
                <a:lnTo>
                  <a:pt x="1439540" y="17259"/>
                </a:lnTo>
                <a:lnTo>
                  <a:pt x="1402785" y="18558"/>
                </a:lnTo>
                <a:lnTo>
                  <a:pt x="1366605" y="22442"/>
                </a:lnTo>
                <a:lnTo>
                  <a:pt x="1330682" y="24830"/>
                </a:lnTo>
                <a:lnTo>
                  <a:pt x="1294872" y="25891"/>
                </a:lnTo>
                <a:lnTo>
                  <a:pt x="1259113" y="26363"/>
                </a:lnTo>
                <a:lnTo>
                  <a:pt x="1223377" y="26572"/>
                </a:lnTo>
                <a:lnTo>
                  <a:pt x="1188642" y="27658"/>
                </a:lnTo>
                <a:lnTo>
                  <a:pt x="1156667" y="31448"/>
                </a:lnTo>
                <a:lnTo>
                  <a:pt x="1123274" y="33793"/>
                </a:lnTo>
                <a:lnTo>
                  <a:pt x="1089582" y="34836"/>
                </a:lnTo>
                <a:lnTo>
                  <a:pt x="1058070" y="35299"/>
                </a:lnTo>
                <a:lnTo>
                  <a:pt x="1024884" y="35505"/>
                </a:lnTo>
                <a:lnTo>
                  <a:pt x="990290" y="35597"/>
                </a:lnTo>
                <a:lnTo>
                  <a:pt x="955071" y="35637"/>
                </a:lnTo>
                <a:lnTo>
                  <a:pt x="922221" y="35655"/>
                </a:lnTo>
                <a:lnTo>
                  <a:pt x="891084" y="35664"/>
                </a:lnTo>
                <a:lnTo>
                  <a:pt x="860709" y="35667"/>
                </a:lnTo>
                <a:lnTo>
                  <a:pt x="828026" y="35669"/>
                </a:lnTo>
                <a:lnTo>
                  <a:pt x="794649" y="35669"/>
                </a:lnTo>
                <a:lnTo>
                  <a:pt x="763279" y="35669"/>
                </a:lnTo>
                <a:lnTo>
                  <a:pt x="732800" y="35670"/>
                </a:lnTo>
                <a:lnTo>
                  <a:pt x="702717" y="35670"/>
                </a:lnTo>
                <a:lnTo>
                  <a:pt x="672811" y="35670"/>
                </a:lnTo>
                <a:lnTo>
                  <a:pt x="642982" y="35670"/>
                </a:lnTo>
                <a:lnTo>
                  <a:pt x="613189" y="35670"/>
                </a:lnTo>
                <a:lnTo>
                  <a:pt x="583411" y="35670"/>
                </a:lnTo>
                <a:lnTo>
                  <a:pt x="553640" y="35670"/>
                </a:lnTo>
                <a:lnTo>
                  <a:pt x="523872" y="35670"/>
                </a:lnTo>
                <a:lnTo>
                  <a:pt x="494105" y="35670"/>
                </a:lnTo>
                <a:lnTo>
                  <a:pt x="461693" y="35670"/>
                </a:lnTo>
                <a:lnTo>
                  <a:pt x="429428" y="35670"/>
                </a:lnTo>
                <a:lnTo>
                  <a:pt x="387959" y="35670"/>
                </a:lnTo>
                <a:lnTo>
                  <a:pt x="344694" y="35670"/>
                </a:lnTo>
                <a:lnTo>
                  <a:pt x="300455" y="35670"/>
                </a:lnTo>
                <a:lnTo>
                  <a:pt x="256920" y="35670"/>
                </a:lnTo>
                <a:lnTo>
                  <a:pt x="218444" y="35670"/>
                </a:lnTo>
                <a:lnTo>
                  <a:pt x="181909" y="35670"/>
                </a:lnTo>
                <a:lnTo>
                  <a:pt x="146940" y="35670"/>
                </a:lnTo>
                <a:lnTo>
                  <a:pt x="107955" y="35670"/>
                </a:lnTo>
                <a:lnTo>
                  <a:pt x="63600" y="35670"/>
                </a:lnTo>
                <a:lnTo>
                  <a:pt x="19748" y="35670"/>
                </a:lnTo>
                <a:lnTo>
                  <a:pt x="187" y="35670"/>
                </a:lnTo>
                <a:lnTo>
                  <a:pt x="0" y="61401"/>
                </a:lnTo>
                <a:lnTo>
                  <a:pt x="7125" y="83674"/>
                </a:lnTo>
                <a:lnTo>
                  <a:pt x="22918" y="120039"/>
                </a:lnTo>
                <a:lnTo>
                  <a:pt x="31015" y="161213"/>
                </a:lnTo>
                <a:lnTo>
                  <a:pt x="41915" y="203637"/>
                </a:lnTo>
                <a:lnTo>
                  <a:pt x="50670" y="238455"/>
                </a:lnTo>
                <a:lnTo>
                  <a:pt x="58555" y="273907"/>
                </a:lnTo>
                <a:lnTo>
                  <a:pt x="62325" y="309547"/>
                </a:lnTo>
                <a:lnTo>
                  <a:pt x="68293" y="346234"/>
                </a:lnTo>
                <a:lnTo>
                  <a:pt x="71494" y="387091"/>
                </a:lnTo>
                <a:lnTo>
                  <a:pt x="77293" y="424773"/>
                </a:lnTo>
                <a:lnTo>
                  <a:pt x="80445" y="461073"/>
                </a:lnTo>
                <a:lnTo>
                  <a:pt x="86229" y="496964"/>
                </a:lnTo>
                <a:lnTo>
                  <a:pt x="89376" y="532734"/>
                </a:lnTo>
                <a:lnTo>
                  <a:pt x="95159" y="568468"/>
                </a:lnTo>
                <a:lnTo>
                  <a:pt x="98306" y="603199"/>
                </a:lnTo>
                <a:lnTo>
                  <a:pt x="105110" y="642104"/>
                </a:lnTo>
                <a:lnTo>
                  <a:pt x="111488" y="678452"/>
                </a:lnTo>
                <a:lnTo>
                  <a:pt x="116166" y="714295"/>
                </a:lnTo>
                <a:lnTo>
                  <a:pt x="123649" y="754230"/>
                </a:lnTo>
                <a:lnTo>
                  <a:pt x="127477" y="785530"/>
                </a:lnTo>
                <a:lnTo>
                  <a:pt x="132663" y="804790"/>
                </a:lnTo>
                <a:lnTo>
                  <a:pt x="134680" y="818148"/>
                </a:lnTo>
                <a:lnTo>
                  <a:pt x="140958" y="830341"/>
                </a:lnTo>
                <a:lnTo>
                  <a:pt x="141595" y="833341"/>
                </a:lnTo>
                <a:lnTo>
                  <a:pt x="143012" y="835342"/>
                </a:lnTo>
                <a:lnTo>
                  <a:pt x="144949" y="836675"/>
                </a:lnTo>
                <a:lnTo>
                  <a:pt x="147233" y="837564"/>
                </a:lnTo>
                <a:lnTo>
                  <a:pt x="148755" y="839149"/>
                </a:lnTo>
                <a:lnTo>
                  <a:pt x="150446" y="843555"/>
                </a:lnTo>
                <a:lnTo>
                  <a:pt x="151889" y="845127"/>
                </a:lnTo>
                <a:lnTo>
                  <a:pt x="156139" y="846874"/>
                </a:lnTo>
                <a:lnTo>
                  <a:pt x="199098" y="848266"/>
                </a:lnTo>
                <a:lnTo>
                  <a:pt x="226563" y="847278"/>
                </a:lnTo>
                <a:lnTo>
                  <a:pt x="260766" y="840583"/>
                </a:lnTo>
                <a:lnTo>
                  <a:pt x="303842" y="839505"/>
                </a:lnTo>
                <a:lnTo>
                  <a:pt x="348284" y="839363"/>
                </a:lnTo>
                <a:lnTo>
                  <a:pt x="386623" y="839346"/>
                </a:lnTo>
                <a:lnTo>
                  <a:pt x="427379" y="839342"/>
                </a:lnTo>
                <a:lnTo>
                  <a:pt x="471222" y="839342"/>
                </a:lnTo>
                <a:lnTo>
                  <a:pt x="506286" y="839342"/>
                </a:lnTo>
                <a:lnTo>
                  <a:pt x="541811" y="839342"/>
                </a:lnTo>
                <a:lnTo>
                  <a:pt x="577472" y="839342"/>
                </a:lnTo>
                <a:lnTo>
                  <a:pt x="613174" y="839342"/>
                </a:lnTo>
                <a:lnTo>
                  <a:pt x="648887" y="839342"/>
                </a:lnTo>
                <a:lnTo>
                  <a:pt x="684605" y="839342"/>
                </a:lnTo>
                <a:lnTo>
                  <a:pt x="720323" y="838350"/>
                </a:lnTo>
                <a:lnTo>
                  <a:pt x="757034" y="833205"/>
                </a:lnTo>
                <a:lnTo>
                  <a:pt x="797897" y="831239"/>
                </a:lnTo>
                <a:lnTo>
                  <a:pt x="836573" y="830657"/>
                </a:lnTo>
                <a:lnTo>
                  <a:pt x="878019" y="830485"/>
                </a:lnTo>
                <a:lnTo>
                  <a:pt x="916868" y="830434"/>
                </a:lnTo>
                <a:lnTo>
                  <a:pt x="959357" y="830418"/>
                </a:lnTo>
                <a:lnTo>
                  <a:pt x="1002373" y="830414"/>
                </a:lnTo>
                <a:lnTo>
                  <a:pt x="1041688" y="830413"/>
                </a:lnTo>
                <a:lnTo>
                  <a:pt x="1083322" y="830412"/>
                </a:lnTo>
                <a:lnTo>
                  <a:pt x="1122227" y="829420"/>
                </a:lnTo>
                <a:lnTo>
                  <a:pt x="1163741" y="824275"/>
                </a:lnTo>
                <a:lnTo>
                  <a:pt x="1201617" y="822310"/>
                </a:lnTo>
                <a:lnTo>
                  <a:pt x="1238967" y="821728"/>
                </a:lnTo>
                <a:lnTo>
                  <a:pt x="1281013" y="821555"/>
                </a:lnTo>
                <a:lnTo>
                  <a:pt x="1323898" y="820512"/>
                </a:lnTo>
                <a:lnTo>
                  <a:pt x="1363173" y="815352"/>
                </a:lnTo>
                <a:lnTo>
                  <a:pt x="1404796" y="813382"/>
                </a:lnTo>
                <a:lnTo>
                  <a:pt x="1443697" y="812798"/>
                </a:lnTo>
                <a:lnTo>
                  <a:pt x="1485210" y="812625"/>
                </a:lnTo>
                <a:lnTo>
                  <a:pt x="1524078" y="812574"/>
                </a:lnTo>
                <a:lnTo>
                  <a:pt x="1566573" y="812559"/>
                </a:lnTo>
                <a:lnTo>
                  <a:pt x="1609591" y="812555"/>
                </a:lnTo>
                <a:lnTo>
                  <a:pt x="1647914" y="812553"/>
                </a:lnTo>
                <a:lnTo>
                  <a:pt x="1684404" y="813545"/>
                </a:lnTo>
                <a:lnTo>
                  <a:pt x="1721344" y="818690"/>
                </a:lnTo>
                <a:lnTo>
                  <a:pt x="1762275" y="820655"/>
                </a:lnTo>
                <a:lnTo>
                  <a:pt x="1800972" y="821237"/>
                </a:lnTo>
                <a:lnTo>
                  <a:pt x="1842423" y="821409"/>
                </a:lnTo>
                <a:lnTo>
                  <a:pt x="1881274" y="821461"/>
                </a:lnTo>
                <a:lnTo>
                  <a:pt x="1922771" y="821476"/>
                </a:lnTo>
                <a:lnTo>
                  <a:pt x="1960643" y="821480"/>
                </a:lnTo>
                <a:lnTo>
                  <a:pt x="1997992" y="821482"/>
                </a:lnTo>
                <a:lnTo>
                  <a:pt x="2039044" y="821482"/>
                </a:lnTo>
                <a:lnTo>
                  <a:pt x="2076784" y="821482"/>
                </a:lnTo>
                <a:lnTo>
                  <a:pt x="2114094" y="821482"/>
                </a:lnTo>
                <a:lnTo>
                  <a:pt x="2155134" y="820490"/>
                </a:lnTo>
                <a:lnTo>
                  <a:pt x="2192872" y="815345"/>
                </a:lnTo>
                <a:lnTo>
                  <a:pt x="2230181" y="813380"/>
                </a:lnTo>
                <a:lnTo>
                  <a:pt x="2271221" y="812798"/>
                </a:lnTo>
                <a:lnTo>
                  <a:pt x="2308958" y="811633"/>
                </a:lnTo>
                <a:lnTo>
                  <a:pt x="2345274" y="806437"/>
                </a:lnTo>
                <a:lnTo>
                  <a:pt x="2381170" y="804457"/>
                </a:lnTo>
                <a:lnTo>
                  <a:pt x="2416941" y="802878"/>
                </a:lnTo>
                <a:lnTo>
                  <a:pt x="2453667" y="797559"/>
                </a:lnTo>
                <a:lnTo>
                  <a:pt x="2494536" y="795542"/>
                </a:lnTo>
                <a:lnTo>
                  <a:pt x="2532221" y="794945"/>
                </a:lnTo>
                <a:lnTo>
                  <a:pt x="2569515" y="793775"/>
                </a:lnTo>
                <a:lnTo>
                  <a:pt x="2610551" y="788579"/>
                </a:lnTo>
                <a:lnTo>
                  <a:pt x="2648286" y="786598"/>
                </a:lnTo>
                <a:lnTo>
                  <a:pt x="2684602" y="785019"/>
                </a:lnTo>
                <a:lnTo>
                  <a:pt x="2721491" y="779700"/>
                </a:lnTo>
                <a:lnTo>
                  <a:pt x="2762406" y="777683"/>
                </a:lnTo>
                <a:lnTo>
                  <a:pt x="2800106" y="777086"/>
                </a:lnTo>
                <a:lnTo>
                  <a:pt x="2837404" y="776908"/>
                </a:lnTo>
                <a:lnTo>
                  <a:pt x="2879434" y="776856"/>
                </a:lnTo>
                <a:lnTo>
                  <a:pt x="2923306" y="776840"/>
                </a:lnTo>
                <a:lnTo>
                  <a:pt x="2966732" y="777828"/>
                </a:lnTo>
                <a:lnTo>
                  <a:pt x="3006168" y="782971"/>
                </a:lnTo>
                <a:lnTo>
                  <a:pt x="3048831" y="784936"/>
                </a:lnTo>
                <a:lnTo>
                  <a:pt x="3091899" y="785519"/>
                </a:lnTo>
                <a:lnTo>
                  <a:pt x="3130236" y="785691"/>
                </a:lnTo>
                <a:lnTo>
                  <a:pt x="3167723" y="785742"/>
                </a:lnTo>
                <a:lnTo>
                  <a:pt x="3208816" y="785757"/>
                </a:lnTo>
                <a:lnTo>
                  <a:pt x="3245576" y="786754"/>
                </a:lnTo>
                <a:lnTo>
                  <a:pt x="3287813" y="792831"/>
                </a:lnTo>
                <a:lnTo>
                  <a:pt x="3329339" y="794325"/>
                </a:lnTo>
                <a:lnTo>
                  <a:pt x="3371349" y="794620"/>
                </a:lnTo>
                <a:lnTo>
                  <a:pt x="3413493" y="793694"/>
                </a:lnTo>
                <a:lnTo>
                  <a:pt x="3456972" y="786131"/>
                </a:lnTo>
                <a:lnTo>
                  <a:pt x="3463919" y="783281"/>
                </a:lnTo>
                <a:lnTo>
                  <a:pt x="3470314" y="779700"/>
                </a:lnTo>
                <a:lnTo>
                  <a:pt x="3476463" y="778107"/>
                </a:lnTo>
                <a:lnTo>
                  <a:pt x="3478499" y="776690"/>
                </a:lnTo>
                <a:lnTo>
                  <a:pt x="3479857" y="774754"/>
                </a:lnTo>
                <a:lnTo>
                  <a:pt x="3481366" y="769956"/>
                </a:lnTo>
                <a:lnTo>
                  <a:pt x="3482036" y="764517"/>
                </a:lnTo>
                <a:lnTo>
                  <a:pt x="3484980" y="758792"/>
                </a:lnTo>
                <a:lnTo>
                  <a:pt x="3487155" y="755876"/>
                </a:lnTo>
                <a:lnTo>
                  <a:pt x="3489570" y="747345"/>
                </a:lnTo>
                <a:lnTo>
                  <a:pt x="3491389" y="708215"/>
                </a:lnTo>
                <a:lnTo>
                  <a:pt x="3491487" y="668873"/>
                </a:lnTo>
                <a:lnTo>
                  <a:pt x="3486759" y="629060"/>
                </a:lnTo>
                <a:lnTo>
                  <a:pt x="3483813" y="594694"/>
                </a:lnTo>
                <a:lnTo>
                  <a:pt x="3478199" y="554635"/>
                </a:lnTo>
                <a:lnTo>
                  <a:pt x="3474993" y="516088"/>
                </a:lnTo>
                <a:lnTo>
                  <a:pt x="3469302" y="474790"/>
                </a:lnTo>
                <a:lnTo>
                  <a:pt x="3466073" y="431134"/>
                </a:lnTo>
                <a:lnTo>
                  <a:pt x="3462672" y="398955"/>
                </a:lnTo>
                <a:lnTo>
                  <a:pt x="3457853" y="365802"/>
                </a:lnTo>
                <a:lnTo>
                  <a:pt x="3452404" y="334530"/>
                </a:lnTo>
                <a:lnTo>
                  <a:pt x="3446675" y="304096"/>
                </a:lnTo>
                <a:lnTo>
                  <a:pt x="3441814" y="274033"/>
                </a:lnTo>
                <a:lnTo>
                  <a:pt x="3439653" y="244135"/>
                </a:lnTo>
                <a:lnTo>
                  <a:pt x="3436047" y="214311"/>
                </a:lnTo>
                <a:lnTo>
                  <a:pt x="3428438" y="172275"/>
                </a:lnTo>
                <a:lnTo>
                  <a:pt x="3419901" y="134685"/>
                </a:lnTo>
                <a:lnTo>
                  <a:pt x="3412867" y="91168"/>
                </a:lnTo>
                <a:lnTo>
                  <a:pt x="3408718" y="47498"/>
                </a:lnTo>
                <a:lnTo>
                  <a:pt x="3393276" y="8881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4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Writing a rule</a:t>
            </a:r>
          </a:p>
        </p:txBody>
      </p:sp>
      <p:sp>
        <p:nvSpPr>
          <p:cNvPr id="9222" name="WordArt 5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784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(when you're given two non-consecutive terms)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04800" y="2209800"/>
            <a:ext cx="7848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Write the rule when                  and                .</a:t>
            </a: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  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679700" y="2209800"/>
          <a:ext cx="912813" cy="444500"/>
        </p:xfrm>
        <a:graphic>
          <a:graphicData uri="http://schemas.openxmlformats.org/presentationml/2006/ole">
            <p:oleObj spid="_x0000_s9218" name="Equation" r:id="rId3" imgW="469800" imgH="228600" progId="">
              <p:embed/>
            </p:oleObj>
          </a:graphicData>
        </a:graphic>
      </p:graphicFrame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4191000" y="2209800"/>
          <a:ext cx="1062038" cy="444500"/>
        </p:xfrm>
        <a:graphic>
          <a:graphicData uri="http://schemas.openxmlformats.org/presentationml/2006/ole">
            <p:oleObj spid="_x0000_s9219" name="Equation" r:id="rId4" imgW="545760" imgH="228600" progId="">
              <p:embed/>
            </p:oleObj>
          </a:graphicData>
        </a:graphic>
      </p:graphicFrame>
      <p:graphicFrame>
        <p:nvGraphicFramePr>
          <p:cNvPr id="17426" name="Object 7"/>
          <p:cNvGraphicFramePr>
            <a:graphicFrameLocks noChangeAspect="1"/>
          </p:cNvGraphicFramePr>
          <p:nvPr/>
        </p:nvGraphicFramePr>
        <p:xfrm>
          <a:off x="4322763" y="5322888"/>
          <a:ext cx="1408112" cy="468312"/>
        </p:xfrm>
        <a:graphic>
          <a:graphicData uri="http://schemas.openxmlformats.org/presentationml/2006/ole">
            <p:oleObj spid="_x0000_s9220" name="Equation" r:id="rId5" imgW="72360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and Sequences Formulas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293607" cy="471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MARTInkShape-175"/>
          <p:cNvSpPr/>
          <p:nvPr/>
        </p:nvSpPr>
        <p:spPr>
          <a:xfrm>
            <a:off x="6804421" y="2803921"/>
            <a:ext cx="1490276" cy="790552"/>
          </a:xfrm>
          <a:custGeom>
            <a:avLst/>
            <a:gdLst/>
            <a:ahLst/>
            <a:cxnLst/>
            <a:rect l="0" t="0" r="0" b="0"/>
            <a:pathLst>
              <a:path w="1490276" h="790552">
                <a:moveTo>
                  <a:pt x="17860" y="8930"/>
                </a:moveTo>
                <a:lnTo>
                  <a:pt x="9298" y="8930"/>
                </a:lnTo>
                <a:lnTo>
                  <a:pt x="8963" y="21359"/>
                </a:lnTo>
                <a:lnTo>
                  <a:pt x="11590" y="27022"/>
                </a:lnTo>
                <a:lnTo>
                  <a:pt x="15073" y="32846"/>
                </a:lnTo>
                <a:lnTo>
                  <a:pt x="25889" y="68629"/>
                </a:lnTo>
                <a:lnTo>
                  <a:pt x="27515" y="84276"/>
                </a:lnTo>
                <a:lnTo>
                  <a:pt x="34442" y="113232"/>
                </a:lnTo>
                <a:lnTo>
                  <a:pt x="40348" y="153580"/>
                </a:lnTo>
                <a:lnTo>
                  <a:pt x="40092" y="167807"/>
                </a:lnTo>
                <a:lnTo>
                  <a:pt x="38655" y="181738"/>
                </a:lnTo>
                <a:lnTo>
                  <a:pt x="43991" y="226311"/>
                </a:lnTo>
                <a:lnTo>
                  <a:pt x="44562" y="268295"/>
                </a:lnTo>
                <a:lnTo>
                  <a:pt x="45624" y="309826"/>
                </a:lnTo>
                <a:lnTo>
                  <a:pt x="51713" y="347723"/>
                </a:lnTo>
                <a:lnTo>
                  <a:pt x="53210" y="383871"/>
                </a:lnTo>
                <a:lnTo>
                  <a:pt x="53506" y="419675"/>
                </a:lnTo>
                <a:lnTo>
                  <a:pt x="50918" y="455411"/>
                </a:lnTo>
                <a:lnTo>
                  <a:pt x="45887" y="486392"/>
                </a:lnTo>
                <a:lnTo>
                  <a:pt x="49234" y="527404"/>
                </a:lnTo>
                <a:lnTo>
                  <a:pt x="45554" y="557939"/>
                </a:lnTo>
                <a:lnTo>
                  <a:pt x="54482" y="598856"/>
                </a:lnTo>
                <a:lnTo>
                  <a:pt x="68871" y="642204"/>
                </a:lnTo>
                <a:lnTo>
                  <a:pt x="71287" y="684567"/>
                </a:lnTo>
                <a:lnTo>
                  <a:pt x="72421" y="717185"/>
                </a:lnTo>
                <a:lnTo>
                  <a:pt x="79125" y="734797"/>
                </a:lnTo>
                <a:lnTo>
                  <a:pt x="80258" y="753034"/>
                </a:lnTo>
                <a:lnTo>
                  <a:pt x="81287" y="755031"/>
                </a:lnTo>
                <a:lnTo>
                  <a:pt x="82965" y="756362"/>
                </a:lnTo>
                <a:lnTo>
                  <a:pt x="85076" y="757249"/>
                </a:lnTo>
                <a:lnTo>
                  <a:pt x="86483" y="758833"/>
                </a:lnTo>
                <a:lnTo>
                  <a:pt x="90042" y="768014"/>
                </a:lnTo>
                <a:lnTo>
                  <a:pt x="96953" y="775519"/>
                </a:lnTo>
                <a:lnTo>
                  <a:pt x="105804" y="776763"/>
                </a:lnTo>
                <a:lnTo>
                  <a:pt x="114727" y="784561"/>
                </a:lnTo>
                <a:lnTo>
                  <a:pt x="120424" y="785442"/>
                </a:lnTo>
                <a:lnTo>
                  <a:pt x="158529" y="786798"/>
                </a:lnTo>
                <a:lnTo>
                  <a:pt x="168353" y="790551"/>
                </a:lnTo>
                <a:lnTo>
                  <a:pt x="179334" y="790234"/>
                </a:lnTo>
                <a:lnTo>
                  <a:pt x="214378" y="786201"/>
                </a:lnTo>
                <a:lnTo>
                  <a:pt x="252683" y="785847"/>
                </a:lnTo>
                <a:lnTo>
                  <a:pt x="296775" y="785816"/>
                </a:lnTo>
                <a:lnTo>
                  <a:pt x="341374" y="785813"/>
                </a:lnTo>
                <a:lnTo>
                  <a:pt x="383255" y="785813"/>
                </a:lnTo>
                <a:lnTo>
                  <a:pt x="420972" y="785813"/>
                </a:lnTo>
                <a:lnTo>
                  <a:pt x="457445" y="785813"/>
                </a:lnTo>
                <a:lnTo>
                  <a:pt x="500330" y="784821"/>
                </a:lnTo>
                <a:lnTo>
                  <a:pt x="544747" y="778124"/>
                </a:lnTo>
                <a:lnTo>
                  <a:pt x="582297" y="777047"/>
                </a:lnTo>
                <a:lnTo>
                  <a:pt x="619187" y="776905"/>
                </a:lnTo>
                <a:lnTo>
                  <a:pt x="661197" y="776886"/>
                </a:lnTo>
                <a:lnTo>
                  <a:pt x="698431" y="769816"/>
                </a:lnTo>
                <a:lnTo>
                  <a:pt x="741417" y="768199"/>
                </a:lnTo>
                <a:lnTo>
                  <a:pt x="785846" y="767986"/>
                </a:lnTo>
                <a:lnTo>
                  <a:pt x="830466" y="765312"/>
                </a:lnTo>
                <a:lnTo>
                  <a:pt x="868974" y="759852"/>
                </a:lnTo>
                <a:lnTo>
                  <a:pt x="911197" y="759133"/>
                </a:lnTo>
                <a:lnTo>
                  <a:pt x="951104" y="759038"/>
                </a:lnTo>
                <a:lnTo>
                  <a:pt x="990332" y="759027"/>
                </a:lnTo>
                <a:lnTo>
                  <a:pt x="1026744" y="759025"/>
                </a:lnTo>
                <a:lnTo>
                  <a:pt x="1062599" y="759024"/>
                </a:lnTo>
                <a:lnTo>
                  <a:pt x="1106285" y="759024"/>
                </a:lnTo>
                <a:lnTo>
                  <a:pt x="1144241" y="759024"/>
                </a:lnTo>
                <a:lnTo>
                  <a:pt x="1187812" y="759024"/>
                </a:lnTo>
                <a:lnTo>
                  <a:pt x="1232319" y="759024"/>
                </a:lnTo>
                <a:lnTo>
                  <a:pt x="1276949" y="759024"/>
                </a:lnTo>
                <a:lnTo>
                  <a:pt x="1318949" y="759024"/>
                </a:lnTo>
                <a:lnTo>
                  <a:pt x="1363111" y="759024"/>
                </a:lnTo>
                <a:lnTo>
                  <a:pt x="1403817" y="759024"/>
                </a:lnTo>
                <a:lnTo>
                  <a:pt x="1413700" y="758032"/>
                </a:lnTo>
                <a:lnTo>
                  <a:pt x="1431313" y="751335"/>
                </a:lnTo>
                <a:lnTo>
                  <a:pt x="1449689" y="749347"/>
                </a:lnTo>
                <a:lnTo>
                  <a:pt x="1460641" y="743038"/>
                </a:lnTo>
                <a:lnTo>
                  <a:pt x="1471523" y="733853"/>
                </a:lnTo>
                <a:lnTo>
                  <a:pt x="1472566" y="730308"/>
                </a:lnTo>
                <a:lnTo>
                  <a:pt x="1476023" y="694372"/>
                </a:lnTo>
                <a:lnTo>
                  <a:pt x="1480460" y="678021"/>
                </a:lnTo>
                <a:lnTo>
                  <a:pt x="1482164" y="635814"/>
                </a:lnTo>
                <a:lnTo>
                  <a:pt x="1482307" y="597352"/>
                </a:lnTo>
                <a:lnTo>
                  <a:pt x="1482325" y="559739"/>
                </a:lnTo>
                <a:lnTo>
                  <a:pt x="1482328" y="519127"/>
                </a:lnTo>
                <a:lnTo>
                  <a:pt x="1482329" y="481449"/>
                </a:lnTo>
                <a:lnTo>
                  <a:pt x="1482329" y="439464"/>
                </a:lnTo>
                <a:lnTo>
                  <a:pt x="1482329" y="397473"/>
                </a:lnTo>
                <a:lnTo>
                  <a:pt x="1482329" y="358090"/>
                </a:lnTo>
                <a:lnTo>
                  <a:pt x="1484975" y="321647"/>
                </a:lnTo>
                <a:lnTo>
                  <a:pt x="1487474" y="303689"/>
                </a:lnTo>
                <a:lnTo>
                  <a:pt x="1486285" y="267907"/>
                </a:lnTo>
                <a:lnTo>
                  <a:pt x="1490275" y="232175"/>
                </a:lnTo>
                <a:lnTo>
                  <a:pt x="1490071" y="197446"/>
                </a:lnTo>
                <a:lnTo>
                  <a:pt x="1477002" y="158107"/>
                </a:lnTo>
                <a:lnTo>
                  <a:pt x="1465851" y="114887"/>
                </a:lnTo>
                <a:lnTo>
                  <a:pt x="1462437" y="107947"/>
                </a:lnTo>
                <a:lnTo>
                  <a:pt x="1450311" y="92378"/>
                </a:lnTo>
                <a:lnTo>
                  <a:pt x="1444695" y="80388"/>
                </a:lnTo>
                <a:lnTo>
                  <a:pt x="1434325" y="68465"/>
                </a:lnTo>
                <a:lnTo>
                  <a:pt x="1425937" y="65156"/>
                </a:lnTo>
                <a:lnTo>
                  <a:pt x="1382173" y="54975"/>
                </a:lnTo>
                <a:lnTo>
                  <a:pt x="1339199" y="51116"/>
                </a:lnTo>
                <a:lnTo>
                  <a:pt x="1294772" y="45501"/>
                </a:lnTo>
                <a:lnTo>
                  <a:pt x="1256434" y="42171"/>
                </a:lnTo>
                <a:lnTo>
                  <a:pt x="1215678" y="36993"/>
                </a:lnTo>
                <a:lnTo>
                  <a:pt x="1177972" y="35971"/>
                </a:lnTo>
                <a:lnTo>
                  <a:pt x="1133335" y="35769"/>
                </a:lnTo>
                <a:lnTo>
                  <a:pt x="1095489" y="33088"/>
                </a:lnTo>
                <a:lnTo>
                  <a:pt x="1052855" y="28656"/>
                </a:lnTo>
                <a:lnTo>
                  <a:pt x="1011449" y="27342"/>
                </a:lnTo>
                <a:lnTo>
                  <a:pt x="971400" y="24308"/>
                </a:lnTo>
                <a:lnTo>
                  <a:pt x="930760" y="19770"/>
                </a:lnTo>
                <a:lnTo>
                  <a:pt x="890937" y="18426"/>
                </a:lnTo>
                <a:lnTo>
                  <a:pt x="850365" y="15382"/>
                </a:lnTo>
                <a:lnTo>
                  <a:pt x="813208" y="10842"/>
                </a:lnTo>
                <a:lnTo>
                  <a:pt x="774417" y="9496"/>
                </a:lnTo>
                <a:lnTo>
                  <a:pt x="734149" y="9098"/>
                </a:lnTo>
                <a:lnTo>
                  <a:pt x="694438" y="6334"/>
                </a:lnTo>
                <a:lnTo>
                  <a:pt x="653898" y="1877"/>
                </a:lnTo>
                <a:lnTo>
                  <a:pt x="614104" y="556"/>
                </a:lnTo>
                <a:lnTo>
                  <a:pt x="570894" y="165"/>
                </a:lnTo>
                <a:lnTo>
                  <a:pt x="529318" y="49"/>
                </a:lnTo>
                <a:lnTo>
                  <a:pt x="489219" y="15"/>
                </a:lnTo>
                <a:lnTo>
                  <a:pt x="448563" y="5"/>
                </a:lnTo>
                <a:lnTo>
                  <a:pt x="411381" y="2"/>
                </a:lnTo>
                <a:lnTo>
                  <a:pt x="375230" y="1"/>
                </a:lnTo>
                <a:lnTo>
                  <a:pt x="339383" y="0"/>
                </a:lnTo>
                <a:lnTo>
                  <a:pt x="300980" y="0"/>
                </a:lnTo>
                <a:lnTo>
                  <a:pt x="263474" y="0"/>
                </a:lnTo>
                <a:lnTo>
                  <a:pt x="219393" y="0"/>
                </a:lnTo>
                <a:lnTo>
                  <a:pt x="184288" y="0"/>
                </a:lnTo>
                <a:lnTo>
                  <a:pt x="148752" y="0"/>
                </a:lnTo>
                <a:lnTo>
                  <a:pt x="108318" y="0"/>
                </a:lnTo>
                <a:lnTo>
                  <a:pt x="67402" y="0"/>
                </a:lnTo>
                <a:lnTo>
                  <a:pt x="22952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176"/>
          <p:cNvSpPr/>
          <p:nvPr/>
        </p:nvSpPr>
        <p:spPr>
          <a:xfrm>
            <a:off x="4795242" y="2839640"/>
            <a:ext cx="1964499" cy="732236"/>
          </a:xfrm>
          <a:custGeom>
            <a:avLst/>
            <a:gdLst/>
            <a:ahLst/>
            <a:cxnLst/>
            <a:rect l="0" t="0" r="0" b="0"/>
            <a:pathLst>
              <a:path w="1964499" h="732236">
                <a:moveTo>
                  <a:pt x="8929" y="62508"/>
                </a:moveTo>
                <a:lnTo>
                  <a:pt x="368" y="62508"/>
                </a:lnTo>
                <a:lnTo>
                  <a:pt x="2" y="102410"/>
                </a:lnTo>
                <a:lnTo>
                  <a:pt x="0" y="145592"/>
                </a:lnTo>
                <a:lnTo>
                  <a:pt x="0" y="189624"/>
                </a:lnTo>
                <a:lnTo>
                  <a:pt x="0" y="234218"/>
                </a:lnTo>
                <a:lnTo>
                  <a:pt x="0" y="277090"/>
                </a:lnTo>
                <a:lnTo>
                  <a:pt x="0" y="315238"/>
                </a:lnTo>
                <a:lnTo>
                  <a:pt x="0" y="355957"/>
                </a:lnTo>
                <a:lnTo>
                  <a:pt x="0" y="393656"/>
                </a:lnTo>
                <a:lnTo>
                  <a:pt x="2645" y="435645"/>
                </a:lnTo>
                <a:lnTo>
                  <a:pt x="7688" y="477637"/>
                </a:lnTo>
                <a:lnTo>
                  <a:pt x="9677" y="518012"/>
                </a:lnTo>
                <a:lnTo>
                  <a:pt x="15949" y="557884"/>
                </a:lnTo>
                <a:lnTo>
                  <a:pt x="23744" y="598848"/>
                </a:lnTo>
                <a:lnTo>
                  <a:pt x="26388" y="638271"/>
                </a:lnTo>
                <a:lnTo>
                  <a:pt x="26765" y="680542"/>
                </a:lnTo>
                <a:lnTo>
                  <a:pt x="26789" y="724594"/>
                </a:lnTo>
                <a:lnTo>
                  <a:pt x="26789" y="732234"/>
                </a:lnTo>
                <a:lnTo>
                  <a:pt x="35350" y="732235"/>
                </a:lnTo>
                <a:lnTo>
                  <a:pt x="42775" y="726098"/>
                </a:lnTo>
                <a:lnTo>
                  <a:pt x="48115" y="724546"/>
                </a:lnTo>
                <a:lnTo>
                  <a:pt x="89548" y="720707"/>
                </a:lnTo>
                <a:lnTo>
                  <a:pt x="107230" y="716251"/>
                </a:lnTo>
                <a:lnTo>
                  <a:pt x="148832" y="714485"/>
                </a:lnTo>
                <a:lnTo>
                  <a:pt x="189287" y="714385"/>
                </a:lnTo>
                <a:lnTo>
                  <a:pt x="233568" y="714376"/>
                </a:lnTo>
                <a:lnTo>
                  <a:pt x="277004" y="714375"/>
                </a:lnTo>
                <a:lnTo>
                  <a:pt x="321493" y="714375"/>
                </a:lnTo>
                <a:lnTo>
                  <a:pt x="366120" y="714375"/>
                </a:lnTo>
                <a:lnTo>
                  <a:pt x="407973" y="708238"/>
                </a:lnTo>
                <a:lnTo>
                  <a:pt x="448578" y="705997"/>
                </a:lnTo>
                <a:lnTo>
                  <a:pt x="489783" y="705554"/>
                </a:lnTo>
                <a:lnTo>
                  <a:pt x="532721" y="705467"/>
                </a:lnTo>
                <a:lnTo>
                  <a:pt x="573541" y="705449"/>
                </a:lnTo>
                <a:lnTo>
                  <a:pt x="614787" y="705446"/>
                </a:lnTo>
                <a:lnTo>
                  <a:pt x="652590" y="705445"/>
                </a:lnTo>
                <a:lnTo>
                  <a:pt x="694600" y="705445"/>
                </a:lnTo>
                <a:lnTo>
                  <a:pt x="736596" y="705445"/>
                </a:lnTo>
                <a:lnTo>
                  <a:pt x="776972" y="705445"/>
                </a:lnTo>
                <a:lnTo>
                  <a:pt x="810533" y="705445"/>
                </a:lnTo>
                <a:lnTo>
                  <a:pt x="854784" y="705445"/>
                </a:lnTo>
                <a:lnTo>
                  <a:pt x="897222" y="705445"/>
                </a:lnTo>
                <a:lnTo>
                  <a:pt x="936693" y="706438"/>
                </a:lnTo>
                <a:lnTo>
                  <a:pt x="975799" y="712513"/>
                </a:lnTo>
                <a:lnTo>
                  <a:pt x="1009785" y="713823"/>
                </a:lnTo>
                <a:lnTo>
                  <a:pt x="1052083" y="714266"/>
                </a:lnTo>
                <a:lnTo>
                  <a:pt x="1090094" y="714353"/>
                </a:lnTo>
                <a:lnTo>
                  <a:pt x="1123245" y="714369"/>
                </a:lnTo>
                <a:lnTo>
                  <a:pt x="1167357" y="714374"/>
                </a:lnTo>
                <a:lnTo>
                  <a:pt x="1209768" y="714375"/>
                </a:lnTo>
                <a:lnTo>
                  <a:pt x="1250226" y="714375"/>
                </a:lnTo>
                <a:lnTo>
                  <a:pt x="1292760" y="714375"/>
                </a:lnTo>
                <a:lnTo>
                  <a:pt x="1330120" y="714375"/>
                </a:lnTo>
                <a:lnTo>
                  <a:pt x="1372299" y="714375"/>
                </a:lnTo>
                <a:lnTo>
                  <a:pt x="1410323" y="714375"/>
                </a:lnTo>
                <a:lnTo>
                  <a:pt x="1451237" y="719116"/>
                </a:lnTo>
                <a:lnTo>
                  <a:pt x="1490408" y="722477"/>
                </a:lnTo>
                <a:lnTo>
                  <a:pt x="1529454" y="723141"/>
                </a:lnTo>
                <a:lnTo>
                  <a:pt x="1570350" y="723273"/>
                </a:lnTo>
                <a:lnTo>
                  <a:pt x="1607092" y="723299"/>
                </a:lnTo>
                <a:lnTo>
                  <a:pt x="1643012" y="723304"/>
                </a:lnTo>
                <a:lnTo>
                  <a:pt x="1678771" y="723304"/>
                </a:lnTo>
                <a:lnTo>
                  <a:pt x="1714498" y="723305"/>
                </a:lnTo>
                <a:lnTo>
                  <a:pt x="1750218" y="723305"/>
                </a:lnTo>
                <a:lnTo>
                  <a:pt x="1793875" y="723305"/>
                </a:lnTo>
                <a:lnTo>
                  <a:pt x="1831827" y="723305"/>
                </a:lnTo>
                <a:lnTo>
                  <a:pt x="1871844" y="723305"/>
                </a:lnTo>
                <a:lnTo>
                  <a:pt x="1915968" y="723305"/>
                </a:lnTo>
                <a:lnTo>
                  <a:pt x="1940682" y="723305"/>
                </a:lnTo>
                <a:lnTo>
                  <a:pt x="1942678" y="722313"/>
                </a:lnTo>
                <a:lnTo>
                  <a:pt x="1944010" y="720659"/>
                </a:lnTo>
                <a:lnTo>
                  <a:pt x="1944896" y="718564"/>
                </a:lnTo>
                <a:lnTo>
                  <a:pt x="1946480" y="717168"/>
                </a:lnTo>
                <a:lnTo>
                  <a:pt x="1950886" y="715616"/>
                </a:lnTo>
                <a:lnTo>
                  <a:pt x="1952458" y="714210"/>
                </a:lnTo>
                <a:lnTo>
                  <a:pt x="1954204" y="710003"/>
                </a:lnTo>
                <a:lnTo>
                  <a:pt x="1956317" y="699216"/>
                </a:lnTo>
                <a:lnTo>
                  <a:pt x="1960219" y="693417"/>
                </a:lnTo>
                <a:lnTo>
                  <a:pt x="1963679" y="669335"/>
                </a:lnTo>
                <a:lnTo>
                  <a:pt x="1964498" y="627749"/>
                </a:lnTo>
                <a:lnTo>
                  <a:pt x="1963533" y="604182"/>
                </a:lnTo>
                <a:lnTo>
                  <a:pt x="1950291" y="562381"/>
                </a:lnTo>
                <a:lnTo>
                  <a:pt x="1940853" y="517983"/>
                </a:lnTo>
                <a:lnTo>
                  <a:pt x="1938151" y="480839"/>
                </a:lnTo>
                <a:lnTo>
                  <a:pt x="1937795" y="437375"/>
                </a:lnTo>
                <a:lnTo>
                  <a:pt x="1936757" y="392883"/>
                </a:lnTo>
                <a:lnTo>
                  <a:pt x="1930055" y="348255"/>
                </a:lnTo>
                <a:lnTo>
                  <a:pt x="1928977" y="310677"/>
                </a:lnTo>
                <a:lnTo>
                  <a:pt x="1927842" y="267645"/>
                </a:lnTo>
                <a:lnTo>
                  <a:pt x="1921127" y="227951"/>
                </a:lnTo>
                <a:lnTo>
                  <a:pt x="1920047" y="189614"/>
                </a:lnTo>
                <a:lnTo>
                  <a:pt x="1918963" y="176546"/>
                </a:lnTo>
                <a:lnTo>
                  <a:pt x="1911509" y="134000"/>
                </a:lnTo>
                <a:lnTo>
                  <a:pt x="1910033" y="105179"/>
                </a:lnTo>
                <a:lnTo>
                  <a:pt x="1899933" y="80600"/>
                </a:lnTo>
                <a:lnTo>
                  <a:pt x="1896134" y="74518"/>
                </a:lnTo>
                <a:lnTo>
                  <a:pt x="1893994" y="65515"/>
                </a:lnTo>
                <a:lnTo>
                  <a:pt x="1893493" y="59545"/>
                </a:lnTo>
                <a:lnTo>
                  <a:pt x="1892368" y="57556"/>
                </a:lnTo>
                <a:lnTo>
                  <a:pt x="1890625" y="56230"/>
                </a:lnTo>
                <a:lnTo>
                  <a:pt x="1888472" y="55346"/>
                </a:lnTo>
                <a:lnTo>
                  <a:pt x="1887036" y="53765"/>
                </a:lnTo>
                <a:lnTo>
                  <a:pt x="1885440" y="49362"/>
                </a:lnTo>
                <a:lnTo>
                  <a:pt x="1884023" y="47791"/>
                </a:lnTo>
                <a:lnTo>
                  <a:pt x="1876587" y="45062"/>
                </a:lnTo>
                <a:lnTo>
                  <a:pt x="1870895" y="44771"/>
                </a:lnTo>
                <a:lnTo>
                  <a:pt x="1869365" y="43738"/>
                </a:lnTo>
                <a:lnTo>
                  <a:pt x="1868345" y="42057"/>
                </a:lnTo>
                <a:lnTo>
                  <a:pt x="1867664" y="39945"/>
                </a:lnTo>
                <a:lnTo>
                  <a:pt x="1865227" y="38536"/>
                </a:lnTo>
                <a:lnTo>
                  <a:pt x="1846307" y="36090"/>
                </a:lnTo>
                <a:lnTo>
                  <a:pt x="1803597" y="44111"/>
                </a:lnTo>
                <a:lnTo>
                  <a:pt x="1760992" y="44601"/>
                </a:lnTo>
                <a:lnTo>
                  <a:pt x="1722496" y="44642"/>
                </a:lnTo>
                <a:lnTo>
                  <a:pt x="1684881" y="42001"/>
                </a:lnTo>
                <a:lnTo>
                  <a:pt x="1644267" y="36960"/>
                </a:lnTo>
                <a:lnTo>
                  <a:pt x="1607149" y="36087"/>
                </a:lnTo>
                <a:lnTo>
                  <a:pt x="1569472" y="35828"/>
                </a:lnTo>
                <a:lnTo>
                  <a:pt x="1528433" y="31011"/>
                </a:lnTo>
                <a:lnTo>
                  <a:pt x="1489594" y="28040"/>
                </a:lnTo>
                <a:lnTo>
                  <a:pt x="1448211" y="27160"/>
                </a:lnTo>
                <a:lnTo>
                  <a:pt x="1404529" y="22158"/>
                </a:lnTo>
                <a:lnTo>
                  <a:pt x="1360168" y="19133"/>
                </a:lnTo>
                <a:lnTo>
                  <a:pt x="1327824" y="18426"/>
                </a:lnTo>
                <a:lnTo>
                  <a:pt x="1294597" y="17119"/>
                </a:lnTo>
                <a:lnTo>
                  <a:pt x="1263293" y="13231"/>
                </a:lnTo>
                <a:lnTo>
                  <a:pt x="1232844" y="10842"/>
                </a:lnTo>
                <a:lnTo>
                  <a:pt x="1201781" y="8787"/>
                </a:lnTo>
                <a:lnTo>
                  <a:pt x="1168133" y="4567"/>
                </a:lnTo>
                <a:lnTo>
                  <a:pt x="1135980" y="2030"/>
                </a:lnTo>
                <a:lnTo>
                  <a:pt x="1105153" y="902"/>
                </a:lnTo>
                <a:lnTo>
                  <a:pt x="1074916" y="401"/>
                </a:lnTo>
                <a:lnTo>
                  <a:pt x="1042295" y="178"/>
                </a:lnTo>
                <a:lnTo>
                  <a:pt x="1008945" y="80"/>
                </a:lnTo>
                <a:lnTo>
                  <a:pt x="977587" y="35"/>
                </a:lnTo>
                <a:lnTo>
                  <a:pt x="944467" y="16"/>
                </a:lnTo>
                <a:lnTo>
                  <a:pt x="910896" y="7"/>
                </a:lnTo>
                <a:lnTo>
                  <a:pt x="879439" y="3"/>
                </a:lnTo>
                <a:lnTo>
                  <a:pt x="848921" y="2"/>
                </a:lnTo>
                <a:lnTo>
                  <a:pt x="817830" y="1"/>
                </a:lnTo>
                <a:lnTo>
                  <a:pt x="784167" y="1"/>
                </a:lnTo>
                <a:lnTo>
                  <a:pt x="752008" y="1"/>
                </a:lnTo>
                <a:lnTo>
                  <a:pt x="721179" y="0"/>
                </a:lnTo>
                <a:lnTo>
                  <a:pt x="690940" y="0"/>
                </a:lnTo>
                <a:lnTo>
                  <a:pt x="658319" y="0"/>
                </a:lnTo>
                <a:lnTo>
                  <a:pt x="624969" y="0"/>
                </a:lnTo>
                <a:lnTo>
                  <a:pt x="593610" y="0"/>
                </a:lnTo>
                <a:lnTo>
                  <a:pt x="563136" y="0"/>
                </a:lnTo>
                <a:lnTo>
                  <a:pt x="533056" y="992"/>
                </a:lnTo>
                <a:lnTo>
                  <a:pt x="503150" y="4741"/>
                </a:lnTo>
                <a:lnTo>
                  <a:pt x="473323" y="7068"/>
                </a:lnTo>
                <a:lnTo>
                  <a:pt x="431286" y="8378"/>
                </a:lnTo>
                <a:lnTo>
                  <a:pt x="391049" y="8766"/>
                </a:lnTo>
                <a:lnTo>
                  <a:pt x="350353" y="11527"/>
                </a:lnTo>
                <a:lnTo>
                  <a:pt x="310514" y="15983"/>
                </a:lnTo>
                <a:lnTo>
                  <a:pt x="269936" y="19949"/>
                </a:lnTo>
                <a:lnTo>
                  <a:pt x="232777" y="24763"/>
                </a:lnTo>
                <a:lnTo>
                  <a:pt x="196633" y="28835"/>
                </a:lnTo>
                <a:lnTo>
                  <a:pt x="153603" y="34359"/>
                </a:lnTo>
                <a:lnTo>
                  <a:pt x="110304" y="36442"/>
                </a:lnTo>
                <a:lnTo>
                  <a:pt x="67662" y="48112"/>
                </a:lnTo>
                <a:lnTo>
                  <a:pt x="31069" y="53258"/>
                </a:lnTo>
                <a:lnTo>
                  <a:pt x="17859" y="53578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77"/>
          <p:cNvSpPr/>
          <p:nvPr/>
        </p:nvSpPr>
        <p:spPr>
          <a:xfrm>
            <a:off x="4697015" y="4384476"/>
            <a:ext cx="1473366" cy="1000126"/>
          </a:xfrm>
          <a:custGeom>
            <a:avLst/>
            <a:gdLst/>
            <a:ahLst/>
            <a:cxnLst/>
            <a:rect l="0" t="0" r="0" b="0"/>
            <a:pathLst>
              <a:path w="1473366" h="1000126">
                <a:moveTo>
                  <a:pt x="1259086" y="80367"/>
                </a:moveTo>
                <a:lnTo>
                  <a:pt x="1263826" y="80367"/>
                </a:lnTo>
                <a:lnTo>
                  <a:pt x="1265223" y="79375"/>
                </a:lnTo>
                <a:lnTo>
                  <a:pt x="1266154" y="77722"/>
                </a:lnTo>
                <a:lnTo>
                  <a:pt x="1267648" y="72679"/>
                </a:lnTo>
                <a:lnTo>
                  <a:pt x="1268006" y="80032"/>
                </a:lnTo>
                <a:lnTo>
                  <a:pt x="1263273" y="80268"/>
                </a:lnTo>
                <a:lnTo>
                  <a:pt x="1258301" y="82969"/>
                </a:lnTo>
                <a:lnTo>
                  <a:pt x="1255586" y="85078"/>
                </a:lnTo>
                <a:lnTo>
                  <a:pt x="1247277" y="87422"/>
                </a:lnTo>
                <a:lnTo>
                  <a:pt x="1208316" y="89187"/>
                </a:lnTo>
                <a:lnTo>
                  <a:pt x="1168011" y="89287"/>
                </a:lnTo>
                <a:lnTo>
                  <a:pt x="1123743" y="89296"/>
                </a:lnTo>
                <a:lnTo>
                  <a:pt x="1083009" y="89297"/>
                </a:lnTo>
                <a:lnTo>
                  <a:pt x="1045270" y="91943"/>
                </a:lnTo>
                <a:lnTo>
                  <a:pt x="1009153" y="96986"/>
                </a:lnTo>
                <a:lnTo>
                  <a:pt x="966226" y="98974"/>
                </a:lnTo>
                <a:lnTo>
                  <a:pt x="922175" y="105246"/>
                </a:lnTo>
                <a:lnTo>
                  <a:pt x="879776" y="106779"/>
                </a:lnTo>
                <a:lnTo>
                  <a:pt x="844963" y="111785"/>
                </a:lnTo>
                <a:lnTo>
                  <a:pt x="809512" y="114812"/>
                </a:lnTo>
                <a:lnTo>
                  <a:pt x="773873" y="115709"/>
                </a:lnTo>
                <a:lnTo>
                  <a:pt x="732412" y="116012"/>
                </a:lnTo>
                <a:lnTo>
                  <a:pt x="698663" y="116064"/>
                </a:lnTo>
                <a:lnTo>
                  <a:pt x="663528" y="116079"/>
                </a:lnTo>
                <a:lnTo>
                  <a:pt x="628974" y="116084"/>
                </a:lnTo>
                <a:lnTo>
                  <a:pt x="587483" y="116085"/>
                </a:lnTo>
                <a:lnTo>
                  <a:pt x="553084" y="116086"/>
                </a:lnTo>
                <a:lnTo>
                  <a:pt x="517758" y="116086"/>
                </a:lnTo>
                <a:lnTo>
                  <a:pt x="482154" y="116086"/>
                </a:lnTo>
                <a:lnTo>
                  <a:pt x="446470" y="116086"/>
                </a:lnTo>
                <a:lnTo>
                  <a:pt x="403597" y="116086"/>
                </a:lnTo>
                <a:lnTo>
                  <a:pt x="359336" y="116086"/>
                </a:lnTo>
                <a:lnTo>
                  <a:pt x="315022" y="116086"/>
                </a:lnTo>
                <a:lnTo>
                  <a:pt x="272570" y="116086"/>
                </a:lnTo>
                <a:lnTo>
                  <a:pt x="233096" y="116086"/>
                </a:lnTo>
                <a:lnTo>
                  <a:pt x="196636" y="116086"/>
                </a:lnTo>
                <a:lnTo>
                  <a:pt x="160771" y="116086"/>
                </a:lnTo>
                <a:lnTo>
                  <a:pt x="118736" y="109018"/>
                </a:lnTo>
                <a:lnTo>
                  <a:pt x="74569" y="107265"/>
                </a:lnTo>
                <a:lnTo>
                  <a:pt x="30117" y="98474"/>
                </a:lnTo>
                <a:lnTo>
                  <a:pt x="10330" y="98230"/>
                </a:lnTo>
                <a:lnTo>
                  <a:pt x="9863" y="99221"/>
                </a:lnTo>
                <a:lnTo>
                  <a:pt x="9345" y="102968"/>
                </a:lnTo>
                <a:lnTo>
                  <a:pt x="8214" y="104364"/>
                </a:lnTo>
                <a:lnTo>
                  <a:pt x="4312" y="105915"/>
                </a:lnTo>
                <a:lnTo>
                  <a:pt x="2875" y="107321"/>
                </a:lnTo>
                <a:lnTo>
                  <a:pt x="1278" y="111529"/>
                </a:lnTo>
                <a:lnTo>
                  <a:pt x="4" y="154455"/>
                </a:lnTo>
                <a:lnTo>
                  <a:pt x="0" y="197074"/>
                </a:lnTo>
                <a:lnTo>
                  <a:pt x="992" y="236000"/>
                </a:lnTo>
                <a:lnTo>
                  <a:pt x="8102" y="271934"/>
                </a:lnTo>
                <a:lnTo>
                  <a:pt x="11412" y="301762"/>
                </a:lnTo>
                <a:lnTo>
                  <a:pt x="22223" y="345173"/>
                </a:lnTo>
                <a:lnTo>
                  <a:pt x="31479" y="387392"/>
                </a:lnTo>
                <a:lnTo>
                  <a:pt x="40747" y="418062"/>
                </a:lnTo>
                <a:lnTo>
                  <a:pt x="50271" y="457992"/>
                </a:lnTo>
                <a:lnTo>
                  <a:pt x="57883" y="495662"/>
                </a:lnTo>
                <a:lnTo>
                  <a:pt x="64545" y="533732"/>
                </a:lnTo>
                <a:lnTo>
                  <a:pt x="73478" y="573966"/>
                </a:lnTo>
                <a:lnTo>
                  <a:pt x="79460" y="609344"/>
                </a:lnTo>
                <a:lnTo>
                  <a:pt x="86425" y="651976"/>
                </a:lnTo>
                <a:lnTo>
                  <a:pt x="96197" y="696348"/>
                </a:lnTo>
                <a:lnTo>
                  <a:pt x="100695" y="732219"/>
                </a:lnTo>
                <a:lnTo>
                  <a:pt x="105242" y="750089"/>
                </a:lnTo>
                <a:lnTo>
                  <a:pt x="109235" y="767952"/>
                </a:lnTo>
                <a:lnTo>
                  <a:pt x="114056" y="785812"/>
                </a:lnTo>
                <a:lnTo>
                  <a:pt x="118554" y="814463"/>
                </a:lnTo>
                <a:lnTo>
                  <a:pt x="123739" y="832041"/>
                </a:lnTo>
                <a:lnTo>
                  <a:pt x="125756" y="851205"/>
                </a:lnTo>
                <a:lnTo>
                  <a:pt x="132671" y="868752"/>
                </a:lnTo>
                <a:lnTo>
                  <a:pt x="133941" y="910827"/>
                </a:lnTo>
                <a:lnTo>
                  <a:pt x="133942" y="913804"/>
                </a:lnTo>
                <a:lnTo>
                  <a:pt x="134936" y="915788"/>
                </a:lnTo>
                <a:lnTo>
                  <a:pt x="136590" y="917112"/>
                </a:lnTo>
                <a:lnTo>
                  <a:pt x="141634" y="919235"/>
                </a:lnTo>
                <a:lnTo>
                  <a:pt x="142323" y="922172"/>
                </a:lnTo>
                <a:lnTo>
                  <a:pt x="142865" y="933314"/>
                </a:lnTo>
                <a:lnTo>
                  <a:pt x="143861" y="934749"/>
                </a:lnTo>
                <a:lnTo>
                  <a:pt x="145516" y="935705"/>
                </a:lnTo>
                <a:lnTo>
                  <a:pt x="151969" y="937365"/>
                </a:lnTo>
                <a:lnTo>
                  <a:pt x="156177" y="937506"/>
                </a:lnTo>
                <a:lnTo>
                  <a:pt x="157696" y="938535"/>
                </a:lnTo>
                <a:lnTo>
                  <a:pt x="158709" y="940214"/>
                </a:lnTo>
                <a:lnTo>
                  <a:pt x="159384" y="942325"/>
                </a:lnTo>
                <a:lnTo>
                  <a:pt x="160826" y="943732"/>
                </a:lnTo>
                <a:lnTo>
                  <a:pt x="165075" y="945296"/>
                </a:lnTo>
                <a:lnTo>
                  <a:pt x="199866" y="947533"/>
                </a:lnTo>
                <a:lnTo>
                  <a:pt x="216457" y="953613"/>
                </a:lnTo>
                <a:lnTo>
                  <a:pt x="243152" y="957959"/>
                </a:lnTo>
                <a:lnTo>
                  <a:pt x="260579" y="963133"/>
                </a:lnTo>
                <a:lnTo>
                  <a:pt x="303789" y="967003"/>
                </a:lnTo>
                <a:lnTo>
                  <a:pt x="321522" y="971459"/>
                </a:lnTo>
                <a:lnTo>
                  <a:pt x="362959" y="973263"/>
                </a:lnTo>
                <a:lnTo>
                  <a:pt x="396128" y="974322"/>
                </a:lnTo>
                <a:lnTo>
                  <a:pt x="431623" y="981438"/>
                </a:lnTo>
                <a:lnTo>
                  <a:pt x="467322" y="983185"/>
                </a:lnTo>
                <a:lnTo>
                  <a:pt x="503039" y="990362"/>
                </a:lnTo>
                <a:lnTo>
                  <a:pt x="544711" y="991147"/>
                </a:lnTo>
                <a:lnTo>
                  <a:pt x="556617" y="992166"/>
                </a:lnTo>
                <a:lnTo>
                  <a:pt x="598473" y="999296"/>
                </a:lnTo>
                <a:lnTo>
                  <a:pt x="642774" y="1000077"/>
                </a:lnTo>
                <a:lnTo>
                  <a:pt x="681288" y="1000120"/>
                </a:lnTo>
                <a:lnTo>
                  <a:pt x="722752" y="1000124"/>
                </a:lnTo>
                <a:lnTo>
                  <a:pt x="764944" y="1000125"/>
                </a:lnTo>
                <a:lnTo>
                  <a:pt x="805433" y="1000125"/>
                </a:lnTo>
                <a:lnTo>
                  <a:pt x="844976" y="1000125"/>
                </a:lnTo>
                <a:lnTo>
                  <a:pt x="877707" y="997479"/>
                </a:lnTo>
                <a:lnTo>
                  <a:pt x="919201" y="991747"/>
                </a:lnTo>
                <a:lnTo>
                  <a:pt x="961397" y="991228"/>
                </a:lnTo>
                <a:lnTo>
                  <a:pt x="1003100" y="983095"/>
                </a:lnTo>
                <a:lnTo>
                  <a:pt x="1038820" y="981346"/>
                </a:lnTo>
                <a:lnTo>
                  <a:pt x="1074539" y="974170"/>
                </a:lnTo>
                <a:lnTo>
                  <a:pt x="1116395" y="973409"/>
                </a:lnTo>
                <a:lnTo>
                  <a:pt x="1154661" y="972350"/>
                </a:lnTo>
                <a:lnTo>
                  <a:pt x="1191596" y="965234"/>
                </a:lnTo>
                <a:lnTo>
                  <a:pt x="1234444" y="964479"/>
                </a:lnTo>
                <a:lnTo>
                  <a:pt x="1276897" y="964411"/>
                </a:lnTo>
                <a:lnTo>
                  <a:pt x="1318614" y="964407"/>
                </a:lnTo>
                <a:lnTo>
                  <a:pt x="1341437" y="963414"/>
                </a:lnTo>
                <a:lnTo>
                  <a:pt x="1359174" y="957338"/>
                </a:lnTo>
                <a:lnTo>
                  <a:pt x="1402561" y="955525"/>
                </a:lnTo>
                <a:lnTo>
                  <a:pt x="1446546" y="955477"/>
                </a:lnTo>
                <a:lnTo>
                  <a:pt x="1458503" y="955477"/>
                </a:lnTo>
                <a:lnTo>
                  <a:pt x="1460492" y="954484"/>
                </a:lnTo>
                <a:lnTo>
                  <a:pt x="1461817" y="952831"/>
                </a:lnTo>
                <a:lnTo>
                  <a:pt x="1463945" y="947788"/>
                </a:lnTo>
                <a:lnTo>
                  <a:pt x="1466882" y="947099"/>
                </a:lnTo>
                <a:lnTo>
                  <a:pt x="1472111" y="946655"/>
                </a:lnTo>
                <a:lnTo>
                  <a:pt x="1472540" y="945627"/>
                </a:lnTo>
                <a:lnTo>
                  <a:pt x="1473365" y="933247"/>
                </a:lnTo>
                <a:lnTo>
                  <a:pt x="1470737" y="928068"/>
                </a:lnTo>
                <a:lnTo>
                  <a:pt x="1467256" y="922459"/>
                </a:lnTo>
                <a:lnTo>
                  <a:pt x="1464836" y="912556"/>
                </a:lnTo>
                <a:lnTo>
                  <a:pt x="1464501" y="898551"/>
                </a:lnTo>
                <a:lnTo>
                  <a:pt x="1461837" y="892804"/>
                </a:lnTo>
                <a:lnTo>
                  <a:pt x="1459738" y="889882"/>
                </a:lnTo>
                <a:lnTo>
                  <a:pt x="1456783" y="876290"/>
                </a:lnTo>
                <a:lnTo>
                  <a:pt x="1455572" y="833023"/>
                </a:lnTo>
                <a:lnTo>
                  <a:pt x="1447439" y="791741"/>
                </a:lnTo>
                <a:lnTo>
                  <a:pt x="1445863" y="773899"/>
                </a:lnTo>
                <a:lnTo>
                  <a:pt x="1437537" y="732050"/>
                </a:lnTo>
                <a:lnTo>
                  <a:pt x="1428660" y="687648"/>
                </a:lnTo>
                <a:lnTo>
                  <a:pt x="1421180" y="650503"/>
                </a:lnTo>
                <a:lnTo>
                  <a:pt x="1410285" y="607039"/>
                </a:lnTo>
                <a:lnTo>
                  <a:pt x="1402065" y="562546"/>
                </a:lnTo>
                <a:lnTo>
                  <a:pt x="1389677" y="517918"/>
                </a:lnTo>
                <a:lnTo>
                  <a:pt x="1375122" y="475919"/>
                </a:lnTo>
                <a:lnTo>
                  <a:pt x="1363256" y="440503"/>
                </a:lnTo>
                <a:lnTo>
                  <a:pt x="1351358" y="402418"/>
                </a:lnTo>
                <a:lnTo>
                  <a:pt x="1339452" y="366232"/>
                </a:lnTo>
                <a:lnTo>
                  <a:pt x="1327547" y="330421"/>
                </a:lnTo>
                <a:lnTo>
                  <a:pt x="1309504" y="294684"/>
                </a:lnTo>
                <a:lnTo>
                  <a:pt x="1295357" y="258962"/>
                </a:lnTo>
                <a:lnTo>
                  <a:pt x="1283007" y="223243"/>
                </a:lnTo>
                <a:lnTo>
                  <a:pt x="1268030" y="181239"/>
                </a:lnTo>
                <a:lnTo>
                  <a:pt x="1254127" y="143040"/>
                </a:lnTo>
                <a:lnTo>
                  <a:pt x="1245939" y="105806"/>
                </a:lnTo>
                <a:lnTo>
                  <a:pt x="1236900" y="65888"/>
                </a:lnTo>
                <a:lnTo>
                  <a:pt x="1230258" y="38418"/>
                </a:lnTo>
                <a:lnTo>
                  <a:pt x="1226429" y="30965"/>
                </a:lnTo>
                <a:lnTo>
                  <a:pt x="1223973" y="18096"/>
                </a:lnTo>
                <a:lnTo>
                  <a:pt x="1223367" y="0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178"/>
          <p:cNvSpPr/>
          <p:nvPr/>
        </p:nvSpPr>
        <p:spPr>
          <a:xfrm>
            <a:off x="5956101" y="4411265"/>
            <a:ext cx="1562661" cy="1107250"/>
          </a:xfrm>
          <a:custGeom>
            <a:avLst/>
            <a:gdLst/>
            <a:ahLst/>
            <a:cxnLst/>
            <a:rect l="0" t="0" r="0" b="0"/>
            <a:pathLst>
              <a:path w="1562661" h="1107250">
                <a:moveTo>
                  <a:pt x="107156" y="0"/>
                </a:moveTo>
                <a:lnTo>
                  <a:pt x="107156" y="21250"/>
                </a:lnTo>
                <a:lnTo>
                  <a:pt x="111897" y="34629"/>
                </a:lnTo>
                <a:lnTo>
                  <a:pt x="136968" y="77808"/>
                </a:lnTo>
                <a:lnTo>
                  <a:pt x="147097" y="117887"/>
                </a:lnTo>
                <a:lnTo>
                  <a:pt x="163820" y="162134"/>
                </a:lnTo>
                <a:lnTo>
                  <a:pt x="175639" y="202866"/>
                </a:lnTo>
                <a:lnTo>
                  <a:pt x="184883" y="240605"/>
                </a:lnTo>
                <a:lnTo>
                  <a:pt x="191743" y="281463"/>
                </a:lnTo>
                <a:lnTo>
                  <a:pt x="199798" y="316010"/>
                </a:lnTo>
                <a:lnTo>
                  <a:pt x="208469" y="351381"/>
                </a:lnTo>
                <a:lnTo>
                  <a:pt x="217322" y="386997"/>
                </a:lnTo>
                <a:lnTo>
                  <a:pt x="229202" y="429442"/>
                </a:lnTo>
                <a:lnTo>
                  <a:pt x="238127" y="468334"/>
                </a:lnTo>
                <a:lnTo>
                  <a:pt x="247056" y="504442"/>
                </a:lnTo>
                <a:lnTo>
                  <a:pt x="256315" y="546458"/>
                </a:lnTo>
                <a:lnTo>
                  <a:pt x="260823" y="580947"/>
                </a:lnTo>
                <a:lnTo>
                  <a:pt x="268443" y="616301"/>
                </a:lnTo>
                <a:lnTo>
                  <a:pt x="279905" y="659063"/>
                </a:lnTo>
                <a:lnTo>
                  <a:pt x="291725" y="702310"/>
                </a:lnTo>
                <a:lnTo>
                  <a:pt x="300969" y="740545"/>
                </a:lnTo>
                <a:lnTo>
                  <a:pt x="307829" y="776760"/>
                </a:lnTo>
                <a:lnTo>
                  <a:pt x="318986" y="818870"/>
                </a:lnTo>
                <a:lnTo>
                  <a:pt x="328271" y="857083"/>
                </a:lnTo>
                <a:lnTo>
                  <a:pt x="336850" y="886064"/>
                </a:lnTo>
                <a:lnTo>
                  <a:pt x="341240" y="908783"/>
                </a:lnTo>
                <a:lnTo>
                  <a:pt x="346178" y="928082"/>
                </a:lnTo>
                <a:lnTo>
                  <a:pt x="350721" y="964353"/>
                </a:lnTo>
                <a:lnTo>
                  <a:pt x="355271" y="982249"/>
                </a:lnTo>
                <a:lnTo>
                  <a:pt x="358105" y="1014659"/>
                </a:lnTo>
                <a:lnTo>
                  <a:pt x="364241" y="1026846"/>
                </a:lnTo>
                <a:lnTo>
                  <a:pt x="366107" y="1052307"/>
                </a:lnTo>
                <a:lnTo>
                  <a:pt x="367103" y="1052772"/>
                </a:lnTo>
                <a:lnTo>
                  <a:pt x="409596" y="1053702"/>
                </a:lnTo>
                <a:lnTo>
                  <a:pt x="453522" y="1053703"/>
                </a:lnTo>
                <a:lnTo>
                  <a:pt x="493551" y="1053703"/>
                </a:lnTo>
                <a:lnTo>
                  <a:pt x="530771" y="1053703"/>
                </a:lnTo>
                <a:lnTo>
                  <a:pt x="574637" y="1053703"/>
                </a:lnTo>
                <a:lnTo>
                  <a:pt x="619217" y="1053703"/>
                </a:lnTo>
                <a:lnTo>
                  <a:pt x="661201" y="1053703"/>
                </a:lnTo>
                <a:lnTo>
                  <a:pt x="701077" y="1053703"/>
                </a:lnTo>
                <a:lnTo>
                  <a:pt x="740301" y="1058444"/>
                </a:lnTo>
                <a:lnTo>
                  <a:pt x="776712" y="1061806"/>
                </a:lnTo>
                <a:lnTo>
                  <a:pt x="815214" y="1065115"/>
                </a:lnTo>
                <a:lnTo>
                  <a:pt x="856002" y="1070289"/>
                </a:lnTo>
                <a:lnTo>
                  <a:pt x="892722" y="1072303"/>
                </a:lnTo>
                <a:lnTo>
                  <a:pt x="931285" y="1078581"/>
                </a:lnTo>
                <a:lnTo>
                  <a:pt x="972085" y="1080115"/>
                </a:lnTo>
                <a:lnTo>
                  <a:pt x="1009800" y="1080418"/>
                </a:lnTo>
                <a:lnTo>
                  <a:pt x="1051792" y="1083124"/>
                </a:lnTo>
                <a:lnTo>
                  <a:pt x="1093785" y="1088178"/>
                </a:lnTo>
                <a:lnTo>
                  <a:pt x="1133169" y="1089176"/>
                </a:lnTo>
                <a:lnTo>
                  <a:pt x="1169611" y="1092020"/>
                </a:lnTo>
                <a:lnTo>
                  <a:pt x="1205472" y="1097101"/>
                </a:lnTo>
                <a:lnTo>
                  <a:pt x="1241220" y="1098104"/>
                </a:lnTo>
                <a:lnTo>
                  <a:pt x="1281133" y="1098319"/>
                </a:lnTo>
                <a:lnTo>
                  <a:pt x="1322145" y="1098347"/>
                </a:lnTo>
                <a:lnTo>
                  <a:pt x="1365323" y="1098351"/>
                </a:lnTo>
                <a:lnTo>
                  <a:pt x="1385923" y="1099343"/>
                </a:lnTo>
                <a:lnTo>
                  <a:pt x="1428832" y="1106454"/>
                </a:lnTo>
                <a:lnTo>
                  <a:pt x="1471551" y="1107249"/>
                </a:lnTo>
                <a:lnTo>
                  <a:pt x="1493465" y="1106283"/>
                </a:lnTo>
                <a:lnTo>
                  <a:pt x="1511023" y="1100213"/>
                </a:lnTo>
                <a:lnTo>
                  <a:pt x="1538472" y="1098460"/>
                </a:lnTo>
                <a:lnTo>
                  <a:pt x="1540593" y="1097432"/>
                </a:lnTo>
                <a:lnTo>
                  <a:pt x="1542007" y="1095754"/>
                </a:lnTo>
                <a:lnTo>
                  <a:pt x="1542950" y="1093644"/>
                </a:lnTo>
                <a:lnTo>
                  <a:pt x="1544571" y="1092237"/>
                </a:lnTo>
                <a:lnTo>
                  <a:pt x="1549018" y="1090673"/>
                </a:lnTo>
                <a:lnTo>
                  <a:pt x="1550600" y="1089264"/>
                </a:lnTo>
                <a:lnTo>
                  <a:pt x="1552359" y="1085052"/>
                </a:lnTo>
                <a:lnTo>
                  <a:pt x="1553820" y="1083532"/>
                </a:lnTo>
                <a:lnTo>
                  <a:pt x="1558089" y="1081843"/>
                </a:lnTo>
                <a:lnTo>
                  <a:pt x="1559624" y="1080401"/>
                </a:lnTo>
                <a:lnTo>
                  <a:pt x="1561331" y="1076152"/>
                </a:lnTo>
                <a:lnTo>
                  <a:pt x="1562660" y="1050691"/>
                </a:lnTo>
                <a:lnTo>
                  <a:pt x="1554316" y="1008821"/>
                </a:lnTo>
                <a:lnTo>
                  <a:pt x="1553018" y="997045"/>
                </a:lnTo>
                <a:lnTo>
                  <a:pt x="1544693" y="954291"/>
                </a:lnTo>
                <a:lnTo>
                  <a:pt x="1532519" y="910672"/>
                </a:lnTo>
                <a:lnTo>
                  <a:pt x="1527079" y="874086"/>
                </a:lnTo>
                <a:lnTo>
                  <a:pt x="1517479" y="829671"/>
                </a:lnTo>
                <a:lnTo>
                  <a:pt x="1508949" y="794509"/>
                </a:lnTo>
                <a:lnTo>
                  <a:pt x="1500138" y="758955"/>
                </a:lnTo>
                <a:lnTo>
                  <a:pt x="1493889" y="723285"/>
                </a:lnTo>
                <a:lnTo>
                  <a:pt x="1489391" y="687580"/>
                </a:lnTo>
                <a:lnTo>
                  <a:pt x="1481776" y="651866"/>
                </a:lnTo>
                <a:lnTo>
                  <a:pt x="1473234" y="613502"/>
                </a:lnTo>
                <a:lnTo>
                  <a:pt x="1464421" y="573362"/>
                </a:lnTo>
                <a:lnTo>
                  <a:pt x="1458171" y="536333"/>
                </a:lnTo>
                <a:lnTo>
                  <a:pt x="1453673" y="500226"/>
                </a:lnTo>
                <a:lnTo>
                  <a:pt x="1446057" y="464392"/>
                </a:lnTo>
                <a:lnTo>
                  <a:pt x="1437515" y="428640"/>
                </a:lnTo>
                <a:lnTo>
                  <a:pt x="1426056" y="392911"/>
                </a:lnTo>
                <a:lnTo>
                  <a:pt x="1409146" y="350023"/>
                </a:lnTo>
                <a:lnTo>
                  <a:pt x="1396251" y="306751"/>
                </a:lnTo>
                <a:lnTo>
                  <a:pt x="1384150" y="265866"/>
                </a:lnTo>
                <a:lnTo>
                  <a:pt x="1372205" y="224606"/>
                </a:lnTo>
                <a:lnTo>
                  <a:pt x="1357314" y="185841"/>
                </a:lnTo>
                <a:lnTo>
                  <a:pt x="1342430" y="150775"/>
                </a:lnTo>
                <a:lnTo>
                  <a:pt x="1334492" y="137389"/>
                </a:lnTo>
                <a:lnTo>
                  <a:pt x="1328662" y="118236"/>
                </a:lnTo>
                <a:lnTo>
                  <a:pt x="1324735" y="111088"/>
                </a:lnTo>
                <a:lnTo>
                  <a:pt x="1322215" y="98416"/>
                </a:lnTo>
                <a:lnTo>
                  <a:pt x="1322008" y="95376"/>
                </a:lnTo>
                <a:lnTo>
                  <a:pt x="1320878" y="93349"/>
                </a:lnTo>
                <a:lnTo>
                  <a:pt x="1319132" y="91999"/>
                </a:lnTo>
                <a:lnTo>
                  <a:pt x="1316976" y="91098"/>
                </a:lnTo>
                <a:lnTo>
                  <a:pt x="1315538" y="89506"/>
                </a:lnTo>
                <a:lnTo>
                  <a:pt x="1313942" y="85090"/>
                </a:lnTo>
                <a:lnTo>
                  <a:pt x="1312524" y="83516"/>
                </a:lnTo>
                <a:lnTo>
                  <a:pt x="1308302" y="81766"/>
                </a:lnTo>
                <a:lnTo>
                  <a:pt x="1267216" y="80383"/>
                </a:lnTo>
                <a:lnTo>
                  <a:pt x="1229581" y="80369"/>
                </a:lnTo>
                <a:lnTo>
                  <a:pt x="1187291" y="80368"/>
                </a:lnTo>
                <a:lnTo>
                  <a:pt x="1149214" y="80367"/>
                </a:lnTo>
                <a:lnTo>
                  <a:pt x="1115406" y="80367"/>
                </a:lnTo>
                <a:lnTo>
                  <a:pt x="1077608" y="80367"/>
                </a:lnTo>
                <a:lnTo>
                  <a:pt x="1037635" y="80367"/>
                </a:lnTo>
                <a:lnTo>
                  <a:pt x="998010" y="80367"/>
                </a:lnTo>
                <a:lnTo>
                  <a:pt x="957496" y="80367"/>
                </a:lnTo>
                <a:lnTo>
                  <a:pt x="917710" y="80367"/>
                </a:lnTo>
                <a:lnTo>
                  <a:pt x="874503" y="80367"/>
                </a:lnTo>
                <a:lnTo>
                  <a:pt x="830281" y="80367"/>
                </a:lnTo>
                <a:lnTo>
                  <a:pt x="785759" y="80367"/>
                </a:lnTo>
                <a:lnTo>
                  <a:pt x="741148" y="80367"/>
                </a:lnTo>
                <a:lnTo>
                  <a:pt x="696511" y="77722"/>
                </a:lnTo>
                <a:lnTo>
                  <a:pt x="651866" y="73300"/>
                </a:lnTo>
                <a:lnTo>
                  <a:pt x="607218" y="71990"/>
                </a:lnTo>
                <a:lnTo>
                  <a:pt x="562570" y="71601"/>
                </a:lnTo>
                <a:lnTo>
                  <a:pt x="517922" y="68840"/>
                </a:lnTo>
                <a:lnTo>
                  <a:pt x="473274" y="64384"/>
                </a:lnTo>
                <a:lnTo>
                  <a:pt x="431271" y="63064"/>
                </a:lnTo>
                <a:lnTo>
                  <a:pt x="391045" y="62673"/>
                </a:lnTo>
                <a:lnTo>
                  <a:pt x="350352" y="62557"/>
                </a:lnTo>
                <a:lnTo>
                  <a:pt x="313160" y="59877"/>
                </a:lnTo>
                <a:lnTo>
                  <a:pt x="274359" y="55444"/>
                </a:lnTo>
                <a:lnTo>
                  <a:pt x="236734" y="54131"/>
                </a:lnTo>
                <a:lnTo>
                  <a:pt x="192614" y="53688"/>
                </a:lnTo>
                <a:lnTo>
                  <a:pt x="157503" y="48870"/>
                </a:lnTo>
                <a:lnTo>
                  <a:pt x="117212" y="45483"/>
                </a:lnTo>
                <a:lnTo>
                  <a:pt x="80589" y="44813"/>
                </a:lnTo>
                <a:lnTo>
                  <a:pt x="36522" y="44663"/>
                </a:lnTo>
                <a:lnTo>
                  <a:pt x="0" y="44649"/>
                </a:lnTo>
              </a:path>
            </a:pathLst>
          </a:custGeom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Arithmetic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5562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Graphing the sequence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Let’s graph the sequence we just did.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1981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7200" y="2667000"/>
            <a:ext cx="4495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Create a table of values.  What kind of function is this? 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What is a?  What is b?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76800"/>
            <a:ext cx="51816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1430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52400" y="49672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Domain, Input,  X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2400" y="5576888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Range, Output,  Y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066800" y="6019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9338" y="1600200"/>
            <a:ext cx="2709862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AutoShape 15"/>
          <p:cNvSpPr>
            <a:spLocks/>
          </p:cNvSpPr>
          <p:nvPr/>
        </p:nvSpPr>
        <p:spPr bwMode="auto">
          <a:xfrm rot="-5400000">
            <a:off x="4457700" y="3314700"/>
            <a:ext cx="304800" cy="2971800"/>
          </a:xfrm>
          <a:prstGeom prst="rightBrace">
            <a:avLst>
              <a:gd name="adj1" fmla="val 8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057400" y="41148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Why do we pick all positive whole numbers?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  <p:bldP spid="14345" grpId="0" animBg="1"/>
      <p:bldP spid="14346" grpId="0"/>
      <p:bldP spid="14347" grpId="0"/>
      <p:bldP spid="14349" grpId="0" animBg="1"/>
      <p:bldP spid="14351" grpId="0" animBg="1"/>
      <p:bldP spid="143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Interest Formula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ym typeface="Symbol" pitchFamily="18" charset="2"/>
              </a:rPr>
              <a:t>P</a:t>
            </a:r>
            <a:r>
              <a:rPr lang="en-US">
                <a:sym typeface="Symbol" pitchFamily="18" charset="2"/>
              </a:rPr>
              <a:t> dollars invested at an annual rate </a:t>
            </a:r>
            <a:r>
              <a:rPr lang="en-US" i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, compounded 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  times per year, has a value of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 dollars after </a:t>
            </a:r>
            <a:r>
              <a:rPr lang="en-US" i="1">
                <a:sym typeface="Symbol" pitchFamily="18" charset="2"/>
              </a:rPr>
              <a:t>t</a:t>
            </a:r>
            <a:r>
              <a:rPr lang="en-US">
                <a:sym typeface="Symbol" pitchFamily="18" charset="2"/>
              </a:rPr>
              <a:t>  years.</a:t>
            </a:r>
          </a:p>
          <a:p>
            <a:endParaRPr lang="en-US">
              <a:sym typeface="Symbol" pitchFamily="18" charset="2"/>
            </a:endParaRPr>
          </a:p>
          <a:p>
            <a:endParaRPr lang="en-US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Think of </a:t>
            </a:r>
            <a:r>
              <a:rPr lang="en-US" i="1">
                <a:sym typeface="Symbol" pitchFamily="18" charset="2"/>
              </a:rPr>
              <a:t>P</a:t>
            </a:r>
            <a:r>
              <a:rPr lang="en-US">
                <a:sym typeface="Symbol" pitchFamily="18" charset="2"/>
              </a:rPr>
              <a:t>  as the present value, and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as the future value of the deposit.</a:t>
            </a:r>
          </a:p>
          <a:p>
            <a:endParaRPr lang="en-US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971800" y="3276600"/>
          <a:ext cx="2590800" cy="1182688"/>
        </p:xfrm>
        <a:graphic>
          <a:graphicData uri="http://schemas.openxmlformats.org/presentationml/2006/ole">
            <p:oleObj spid="_x0000_s36866" name="Equation" r:id="rId3" imgW="10285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Interest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</a:t>
            </a:r>
            <a:r>
              <a:rPr lang="en-US" dirty="0" smtClean="0"/>
              <a:t>if we invested $5000 that was compounded quarterly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at the end of a year looks like: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After 10 years, we have: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490663" y="3048000"/>
          <a:ext cx="6037262" cy="1209675"/>
        </p:xfrm>
        <a:graphic>
          <a:graphicData uri="http://schemas.openxmlformats.org/presentationml/2006/ole">
            <p:oleObj spid="_x0000_s37890" name="Equation" r:id="rId3" imgW="2171520" imgH="46980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1323975" y="5105400"/>
          <a:ext cx="6284913" cy="1209675"/>
        </p:xfrm>
        <a:graphic>
          <a:graphicData uri="http://schemas.openxmlformats.org/presentationml/2006/ole">
            <p:oleObj spid="_x0000_s37891" name="Equation" r:id="rId4" imgW="22604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and Sequences Formulas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293607" cy="471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Sequences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arithmetic sequence is a sequence in which each term differs from the pervious one by the same fixed number</a:t>
            </a:r>
          </a:p>
          <a:p>
            <a:r>
              <a:rPr lang="en-US"/>
              <a:t>Example</a:t>
            </a:r>
          </a:p>
          <a:p>
            <a:pPr lvl="1"/>
            <a:r>
              <a:rPr lang="en-US"/>
              <a:t> 2,5,8,11,14</a:t>
            </a:r>
          </a:p>
          <a:p>
            <a:pPr lvl="2"/>
            <a:r>
              <a:rPr lang="en-US"/>
              <a:t>5-2=8-5=11-8=14-11 etc</a:t>
            </a:r>
          </a:p>
          <a:p>
            <a:pPr lvl="1"/>
            <a:r>
              <a:rPr lang="en-US"/>
              <a:t>31,27,23,19</a:t>
            </a:r>
          </a:p>
          <a:p>
            <a:pPr lvl="2"/>
            <a:r>
              <a:rPr lang="en-US"/>
              <a:t>27-31=23-27=19-23 etc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Definition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{a</a:t>
            </a:r>
            <a:r>
              <a:rPr lang="en-US" sz="2000" dirty="0" smtClean="0"/>
              <a:t>n</a:t>
            </a:r>
            <a:r>
              <a:rPr lang="en-US" dirty="0"/>
              <a:t>} is arithmetic </a:t>
            </a:r>
            <a:r>
              <a:rPr lang="en-US" dirty="0">
                <a:sym typeface="Wingdings" pitchFamily="2" charset="2"/>
              </a:rPr>
              <a:t> </a:t>
            </a:r>
            <a:r>
              <a:rPr lang="en-US" dirty="0">
                <a:sym typeface="Wingdings" pitchFamily="2" charset="2"/>
              </a:rPr>
              <a:t>a</a:t>
            </a:r>
            <a:r>
              <a:rPr lang="en-US" sz="2000" dirty="0" smtClean="0"/>
              <a:t>n+1 </a:t>
            </a:r>
            <a:r>
              <a:rPr lang="en-US" dirty="0"/>
              <a:t>– </a:t>
            </a:r>
            <a:r>
              <a:rPr lang="en-US" dirty="0" smtClean="0"/>
              <a:t>a</a:t>
            </a:r>
            <a:r>
              <a:rPr lang="en-US" sz="2000" dirty="0" smtClean="0"/>
              <a:t>n</a:t>
            </a:r>
            <a:r>
              <a:rPr lang="en-US" dirty="0"/>
              <a:t>= d  for all positive integers n where d is a constant (the common difference)</a:t>
            </a:r>
          </a:p>
          <a:p>
            <a:pPr lvl="1"/>
            <a:r>
              <a:rPr lang="en-US" dirty="0">
                <a:sym typeface="Wingdings" pitchFamily="2" charset="2"/>
              </a:rPr>
              <a:t> “If and only if”</a:t>
            </a:r>
          </a:p>
          <a:p>
            <a:pPr lvl="1"/>
            <a:r>
              <a:rPr lang="en-US" dirty="0" smtClean="0"/>
              <a:t>{a</a:t>
            </a:r>
            <a:r>
              <a:rPr lang="en-US" sz="1800" dirty="0" smtClean="0"/>
              <a:t>n</a:t>
            </a:r>
            <a:r>
              <a:rPr lang="en-US" dirty="0"/>
              <a:t>} is arithmetic then </a:t>
            </a:r>
            <a:r>
              <a:rPr lang="en-US" dirty="0" smtClean="0"/>
              <a:t>a</a:t>
            </a:r>
            <a:r>
              <a:rPr lang="en-US" sz="1800" dirty="0" smtClean="0"/>
              <a:t>n+1 </a:t>
            </a:r>
            <a:r>
              <a:rPr lang="en-US" dirty="0"/>
              <a:t>– </a:t>
            </a:r>
            <a:r>
              <a:rPr lang="en-US" dirty="0" smtClean="0"/>
              <a:t>a</a:t>
            </a:r>
            <a:r>
              <a:rPr lang="en-US" sz="18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is a constant and if </a:t>
            </a:r>
            <a:r>
              <a:rPr lang="en-US" dirty="0" smtClean="0"/>
              <a:t>a</a:t>
            </a:r>
            <a:r>
              <a:rPr lang="en-US" sz="1800" dirty="0" smtClean="0"/>
              <a:t>n+1 </a:t>
            </a:r>
            <a:r>
              <a:rPr lang="en-US" dirty="0"/>
              <a:t>– </a:t>
            </a:r>
            <a:r>
              <a:rPr lang="en-US" dirty="0" smtClean="0"/>
              <a:t>a</a:t>
            </a:r>
            <a:r>
              <a:rPr lang="en-US" sz="18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is constant the </a:t>
            </a:r>
            <a:r>
              <a:rPr lang="en-US" dirty="0" smtClean="0"/>
              <a:t>{a</a:t>
            </a:r>
            <a:r>
              <a:rPr lang="en-US" sz="1800" dirty="0" smtClean="0"/>
              <a:t>n</a:t>
            </a:r>
            <a:r>
              <a:rPr lang="en-US" dirty="0"/>
              <a:t>} is arithmetic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General Formula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sz="2000" dirty="0" smtClean="0"/>
              <a:t>1 </a:t>
            </a:r>
            <a:r>
              <a:rPr lang="en-US" dirty="0"/>
              <a:t>is the 1</a:t>
            </a:r>
            <a:r>
              <a:rPr lang="en-US" baseline="30000" dirty="0"/>
              <a:t>st</a:t>
            </a:r>
            <a:r>
              <a:rPr lang="en-US" dirty="0"/>
              <a:t> term of an arithmetic sequence and the common difference is d</a:t>
            </a:r>
          </a:p>
          <a:p>
            <a:r>
              <a:rPr lang="en-US" dirty="0"/>
              <a:t>Then </a:t>
            </a:r>
            <a:r>
              <a:rPr lang="en-US" dirty="0" smtClean="0"/>
              <a:t>a</a:t>
            </a:r>
            <a:r>
              <a:rPr lang="en-US" sz="2000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sz="2000" dirty="0" smtClean="0"/>
              <a:t>1 </a:t>
            </a:r>
            <a:r>
              <a:rPr lang="en-US" dirty="0"/>
              <a:t>+ d therefore </a:t>
            </a:r>
            <a:r>
              <a:rPr lang="en-US" dirty="0" smtClean="0"/>
              <a:t>a</a:t>
            </a:r>
            <a:r>
              <a:rPr lang="en-US" sz="2000" dirty="0" smtClean="0"/>
              <a:t>3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sz="2000" dirty="0" smtClean="0"/>
              <a:t>1 </a:t>
            </a:r>
            <a:r>
              <a:rPr lang="en-US" dirty="0"/>
              <a:t>+ 2d therefore </a:t>
            </a:r>
            <a:r>
              <a:rPr lang="en-US" dirty="0" smtClean="0"/>
              <a:t>a</a:t>
            </a:r>
            <a:r>
              <a:rPr lang="en-US" sz="2000" dirty="0" smtClean="0"/>
              <a:t>4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sz="2000" dirty="0" smtClean="0"/>
              <a:t>1 </a:t>
            </a:r>
            <a:r>
              <a:rPr lang="en-US" dirty="0"/>
              <a:t>+ 3d etc.</a:t>
            </a:r>
          </a:p>
          <a:p>
            <a:r>
              <a:rPr lang="en-US" dirty="0"/>
              <a:t>Then </a:t>
            </a:r>
            <a:r>
              <a:rPr lang="en-US" dirty="0" smtClean="0"/>
              <a:t>a</a:t>
            </a:r>
            <a:r>
              <a:rPr lang="en-US" sz="2000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sz="2000" dirty="0" smtClean="0"/>
              <a:t>1 </a:t>
            </a:r>
            <a:r>
              <a:rPr lang="en-US" dirty="0"/>
              <a:t>+ (n-1)d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        </a:t>
            </a:r>
            <a:r>
              <a:rPr lang="en-US" sz="2500" dirty="0"/>
              <a:t>the coefficient of d is one less than the subscript  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4038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676400" y="4267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304800" y="3657600"/>
            <a:ext cx="4953000" cy="762000"/>
          </a:xfrm>
          <a:prstGeom prst="fram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68961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Find </a:t>
            </a:r>
            <a:r>
              <a:rPr lang="en-US" sz="2000" kern="10" dirty="0" smtClean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d </a:t>
            </a:r>
            <a:r>
              <a:rPr lang="en-US" sz="2000" kern="10" dirty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for the following sequences</a:t>
            </a: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2819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87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83, 79, 75...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533400" y="4343400"/>
            <a:ext cx="32004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19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25, 31, 37...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457200" y="2971800"/>
            <a:ext cx="3276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9.5, 11, 12.5...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7820025" y="1533525"/>
            <a:ext cx="638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=-4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7696200" y="2971800"/>
            <a:ext cx="7620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=1.5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7820025" y="4343400"/>
            <a:ext cx="638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r=6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92" name="WordArt 24"/>
          <p:cNvSpPr>
            <a:spLocks noChangeArrowheads="1" noChangeShapeType="1" noTextEdit="1"/>
          </p:cNvSpPr>
          <p:nvPr/>
        </p:nvSpPr>
        <p:spPr bwMode="auto">
          <a:xfrm>
            <a:off x="457200" y="5638800"/>
            <a:ext cx="30480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31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37, 41, 47...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943600" y="5257800"/>
            <a:ext cx="320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No common </a:t>
            </a:r>
            <a:r>
              <a:rPr lang="en-US" b="1" dirty="0" smtClean="0"/>
              <a:t>difference!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</a:t>
            </a:r>
            <a:r>
              <a:rPr lang="en-US" b="1" dirty="0" smtClean="0"/>
              <a:t>         </a:t>
            </a:r>
            <a:r>
              <a:rPr lang="en-US" b="1" dirty="0" smtClean="0"/>
              <a:t>Arithmetic 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          Sequence</a:t>
            </a:r>
            <a:endParaRPr lang="en-US" b="1" dirty="0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6705600" y="5562600"/>
            <a:ext cx="1066800" cy="838200"/>
          </a:xfrm>
          <a:custGeom>
            <a:avLst/>
            <a:gdLst>
              <a:gd name="T0" fmla="*/ 533400 w 21600"/>
              <a:gd name="T1" fmla="*/ 0 h 21600"/>
              <a:gd name="T2" fmla="*/ 156217 w 21600"/>
              <a:gd name="T3" fmla="*/ 122742 h 21600"/>
              <a:gd name="T4" fmla="*/ 0 w 21600"/>
              <a:gd name="T5" fmla="*/ 419100 h 21600"/>
              <a:gd name="T6" fmla="*/ 156217 w 21600"/>
              <a:gd name="T7" fmla="*/ 715458 h 21600"/>
              <a:gd name="T8" fmla="*/ 533400 w 21600"/>
              <a:gd name="T9" fmla="*/ 838200 h 21600"/>
              <a:gd name="T10" fmla="*/ 910583 w 21600"/>
              <a:gd name="T11" fmla="*/ 715458 h 21600"/>
              <a:gd name="T12" fmla="*/ 1066800 w 21600"/>
              <a:gd name="T13" fmla="*/ 419100 h 21600"/>
              <a:gd name="T14" fmla="*/ 910583 w 21600"/>
              <a:gd name="T15" fmla="*/ 12274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7" grpId="0" animBg="1"/>
      <p:bldP spid="7179" grpId="0" animBg="1"/>
      <p:bldP spid="7181" grpId="0" animBg="1"/>
      <p:bldP spid="7192" grpId="0" animBg="1"/>
      <p:bldP spid="7197" grpId="0"/>
      <p:bldP spid="7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sequence 2,9,16,23,30…</a:t>
            </a:r>
          </a:p>
          <a:p>
            <a:pPr lvl="1"/>
            <a:r>
              <a:rPr lang="en-US"/>
              <a:t>Show that the sequence is arithmetic</a:t>
            </a:r>
          </a:p>
          <a:p>
            <a:pPr lvl="1"/>
            <a:r>
              <a:rPr lang="en-US"/>
              <a:t>Find the formula for the general term U</a:t>
            </a:r>
            <a:r>
              <a:rPr lang="en-US" sz="1800"/>
              <a:t>n</a:t>
            </a:r>
            <a:endParaRPr lang="en-US"/>
          </a:p>
          <a:p>
            <a:pPr lvl="1"/>
            <a:r>
              <a:rPr lang="en-US"/>
              <a:t> Find the 100</a:t>
            </a:r>
            <a:r>
              <a:rPr lang="en-US" baseline="30000"/>
              <a:t>th</a:t>
            </a:r>
            <a:r>
              <a:rPr lang="en-US"/>
              <a:t> term of the sequence</a:t>
            </a:r>
          </a:p>
          <a:p>
            <a:pPr lvl="1"/>
            <a:r>
              <a:rPr lang="en-US"/>
              <a:t>Is 828, 2341 a member of the sequence?</a:t>
            </a:r>
            <a:endParaRPr lang="en-US" sz="1800"/>
          </a:p>
          <a:p>
            <a:pPr lvl="1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Geometric </a:t>
            </a:r>
            <a:r>
              <a:rPr lang="en-US" dirty="0"/>
              <a:t>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54050" y="1441450"/>
          <a:ext cx="3187700" cy="1481138"/>
        </p:xfrm>
        <a:graphic>
          <a:graphicData uri="http://schemas.openxmlformats.org/presentationml/2006/ole">
            <p:oleObj spid="_x0000_s1026" name="Equation" r:id="rId3" imgW="1854000" imgH="812520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500688" y="1490663"/>
          <a:ext cx="3043237" cy="1590675"/>
        </p:xfrm>
        <a:graphic>
          <a:graphicData uri="http://schemas.openxmlformats.org/presentationml/2006/ole">
            <p:oleObj spid="_x0000_s1027" name="Equation" r:id="rId4" imgW="1854000" imgH="1168200" progId="">
              <p:embed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-58738" y="3429000"/>
            <a:ext cx="424815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Char char="•"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ADD  To get next term</a:t>
            </a:r>
          </a:p>
          <a:p>
            <a:pPr algn="ctr">
              <a:buFontTx/>
              <a:buChar char="•"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algn="ctr">
              <a:buFontTx/>
              <a:buChar char="•"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Have a common difference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338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Arithmetic Sequences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81600" y="762000"/>
            <a:ext cx="329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Geometric Sequences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38663" y="3581400"/>
            <a:ext cx="4519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Char char="•"/>
            </a:pPr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MULTIPLY to get next term</a:t>
            </a:r>
          </a:p>
          <a:p>
            <a:pPr algn="ctr">
              <a:buFontTx/>
              <a:buChar char="•"/>
            </a:pPr>
            <a:endParaRPr lang="en-US" sz="2400" b="1">
              <a:solidFill>
                <a:srgbClr val="006600"/>
              </a:solidFill>
              <a:latin typeface="Comic Sans MS" pitchFamily="66" charset="0"/>
            </a:endParaRPr>
          </a:p>
          <a:p>
            <a:pPr algn="ctr">
              <a:buFontTx/>
              <a:buChar char="•"/>
            </a:pPr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Have a common ratio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4343400" y="0"/>
            <a:ext cx="0" cy="6858000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0" grpId="0" autoUpdateAnimBg="0"/>
      <p:bldP spid="4103" grpId="0" autoUpdateAnimBg="0"/>
      <p:bldP spid="410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777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Sequences and Series IB standard</vt:lpstr>
      <vt:lpstr>Arithmetic Sequence</vt:lpstr>
      <vt:lpstr>Arithmetic Sequences</vt:lpstr>
      <vt:lpstr>Algebraic Definition</vt:lpstr>
      <vt:lpstr>The General Formula</vt:lpstr>
      <vt:lpstr>Slide 6</vt:lpstr>
      <vt:lpstr>Example #1</vt:lpstr>
      <vt:lpstr>Geometric Sequence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Series and Sequences Formulas</vt:lpstr>
      <vt:lpstr>Slide 20</vt:lpstr>
      <vt:lpstr>Compound Interest Formula</vt:lpstr>
      <vt:lpstr>Compound Interest</vt:lpstr>
      <vt:lpstr>Series and Sequences Formulas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</dc:title>
  <dc:creator>Cobb County School District</dc:creator>
  <cp:lastModifiedBy>asweeney</cp:lastModifiedBy>
  <cp:revision>49</cp:revision>
  <dcterms:created xsi:type="dcterms:W3CDTF">2010-03-03T20:26:26Z</dcterms:created>
  <dcterms:modified xsi:type="dcterms:W3CDTF">2015-09-25T17:12:19Z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