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7" r:id="rId2"/>
    <p:sldId id="260" r:id="rId3"/>
    <p:sldId id="261" r:id="rId4"/>
    <p:sldId id="262" r:id="rId5"/>
    <p:sldId id="263" r:id="rId6"/>
    <p:sldId id="264" r:id="rId7"/>
    <p:sldId id="267" r:id="rId8"/>
    <p:sldId id="268" r:id="rId9"/>
    <p:sldId id="269" r:id="rId10"/>
    <p:sldId id="270" r:id="rId11"/>
    <p:sldId id="271" r:id="rId12"/>
    <p:sldId id="272" r:id="rId13"/>
    <p:sldId id="275" r:id="rId14"/>
    <p:sldId id="276" r:id="rId15"/>
    <p:sldId id="287" r:id="rId16"/>
    <p:sldId id="277" r:id="rId17"/>
    <p:sldId id="278" r:id="rId18"/>
    <p:sldId id="279" r:id="rId19"/>
    <p:sldId id="280" r:id="rId20"/>
    <p:sldId id="281" r:id="rId21"/>
    <p:sldId id="294" r:id="rId22"/>
    <p:sldId id="295" r:id="rId23"/>
    <p:sldId id="282" r:id="rId24"/>
    <p:sldId id="283" r:id="rId25"/>
    <p:sldId id="288" r:id="rId26"/>
    <p:sldId id="289" r:id="rId27"/>
    <p:sldId id="290" r:id="rId28"/>
    <p:sldId id="291" r:id="rId29"/>
    <p:sldId id="292" r:id="rId30"/>
    <p:sldId id="293" r:id="rId31"/>
    <p:sldId id="28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04A5C3-FF0A-7D4C-B84F-4742FF41B39F}" type="datetimeFigureOut">
              <a:rPr lang="en-US" smtClean="0"/>
              <a:pPr/>
              <a:t>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1C3DF7-9525-114E-A0BC-5404EE975D2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2 from page 599 (2</a:t>
            </a:r>
            <a:r>
              <a:rPr lang="en-US" baseline="30000" dirty="0" smtClean="0"/>
              <a:t>nd</a:t>
            </a:r>
            <a:r>
              <a:rPr lang="en-US" dirty="0" smtClean="0"/>
              <a:t> edition) </a:t>
            </a:r>
            <a:endParaRPr lang="en-US" dirty="0"/>
          </a:p>
        </p:txBody>
      </p:sp>
      <p:sp>
        <p:nvSpPr>
          <p:cNvPr id="4" name="Slide Number Placeholder 3"/>
          <p:cNvSpPr>
            <a:spLocks noGrp="1"/>
          </p:cNvSpPr>
          <p:nvPr>
            <p:ph type="sldNum" sz="quarter" idx="10"/>
          </p:nvPr>
        </p:nvSpPr>
        <p:spPr/>
        <p:txBody>
          <a:bodyPr/>
          <a:lstStyle/>
          <a:p>
            <a:fld id="{E6A707F2-7ED6-4D6D-8313-BEC888E901E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Nov 2006, paper 2, question 3</a:t>
            </a:r>
            <a:endParaRPr lang="en-US" dirty="0"/>
          </a:p>
        </p:txBody>
      </p:sp>
      <p:sp>
        <p:nvSpPr>
          <p:cNvPr id="4" name="Slide Number Placeholder 3"/>
          <p:cNvSpPr>
            <a:spLocks noGrp="1"/>
          </p:cNvSpPr>
          <p:nvPr>
            <p:ph type="sldNum" sz="quarter" idx="10"/>
          </p:nvPr>
        </p:nvSpPr>
        <p:spPr/>
        <p:txBody>
          <a:bodyPr/>
          <a:lstStyle/>
          <a:p>
            <a:fld id="{E6A707F2-7ED6-4D6D-8313-BEC888E901E9}"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4 on page 602 of 2</a:t>
            </a:r>
            <a:r>
              <a:rPr lang="en-US" baseline="30000" dirty="0" smtClean="0"/>
              <a:t>nd</a:t>
            </a:r>
            <a:r>
              <a:rPr lang="en-US" dirty="0" smtClean="0"/>
              <a:t> edition</a:t>
            </a:r>
            <a:endParaRPr lang="en-US" dirty="0"/>
          </a:p>
        </p:txBody>
      </p:sp>
      <p:sp>
        <p:nvSpPr>
          <p:cNvPr id="4" name="Slide Number Placeholder 3"/>
          <p:cNvSpPr>
            <a:spLocks noGrp="1"/>
          </p:cNvSpPr>
          <p:nvPr>
            <p:ph type="sldNum" sz="quarter" idx="10"/>
          </p:nvPr>
        </p:nvSpPr>
        <p:spPr/>
        <p:txBody>
          <a:bodyPr/>
          <a:lstStyle/>
          <a:p>
            <a:fld id="{E6A707F2-7ED6-4D6D-8313-BEC888E901E9}"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E2CD82-D0D8-AB49-B2AF-62D4AAD9DAA7}" type="datetimeFigureOut">
              <a:rPr lang="en-US" smtClean="0"/>
              <a:pPr/>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BE175-293E-FB46-BF95-AF483EFD1D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2CD82-D0D8-AB49-B2AF-62D4AAD9DAA7}" type="datetimeFigureOut">
              <a:rPr lang="en-US" smtClean="0"/>
              <a:pPr/>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BE175-293E-FB46-BF95-AF483EFD1D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2CD82-D0D8-AB49-B2AF-62D4AAD9DAA7}" type="datetimeFigureOut">
              <a:rPr lang="en-US" smtClean="0"/>
              <a:pPr/>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BE175-293E-FB46-BF95-AF483EFD1D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2CD82-D0D8-AB49-B2AF-62D4AAD9DAA7}" type="datetimeFigureOut">
              <a:rPr lang="en-US" smtClean="0"/>
              <a:pPr/>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BE175-293E-FB46-BF95-AF483EFD1D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E2CD82-D0D8-AB49-B2AF-62D4AAD9DAA7}" type="datetimeFigureOut">
              <a:rPr lang="en-US" smtClean="0"/>
              <a:pPr/>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BE175-293E-FB46-BF95-AF483EFD1D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E2CD82-D0D8-AB49-B2AF-62D4AAD9DAA7}" type="datetimeFigureOut">
              <a:rPr lang="en-US" smtClean="0"/>
              <a:pPr/>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BE175-293E-FB46-BF95-AF483EFD1D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E2CD82-D0D8-AB49-B2AF-62D4AAD9DAA7}" type="datetimeFigureOut">
              <a:rPr lang="en-US" smtClean="0"/>
              <a:pPr/>
              <a:t>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5BE175-293E-FB46-BF95-AF483EFD1D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E2CD82-D0D8-AB49-B2AF-62D4AAD9DAA7}" type="datetimeFigureOut">
              <a:rPr lang="en-US" smtClean="0"/>
              <a:pPr/>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5BE175-293E-FB46-BF95-AF483EFD1D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2CD82-D0D8-AB49-B2AF-62D4AAD9DAA7}" type="datetimeFigureOut">
              <a:rPr lang="en-US" smtClean="0"/>
              <a:pPr/>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5BE175-293E-FB46-BF95-AF483EFD1D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2CD82-D0D8-AB49-B2AF-62D4AAD9DAA7}" type="datetimeFigureOut">
              <a:rPr lang="en-US" smtClean="0"/>
              <a:pPr/>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BE175-293E-FB46-BF95-AF483EFD1D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2CD82-D0D8-AB49-B2AF-62D4AAD9DAA7}" type="datetimeFigureOut">
              <a:rPr lang="en-US" smtClean="0"/>
              <a:pPr/>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BE175-293E-FB46-BF95-AF483EFD1D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2CD82-D0D8-AB49-B2AF-62D4AAD9DAA7}" type="datetimeFigureOut">
              <a:rPr lang="en-US" smtClean="0"/>
              <a:pPr/>
              <a:t>11/2/2015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BE175-293E-FB46-BF95-AF483EFD1D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458200" cy="5638800"/>
          </a:xfrm>
        </p:spPr>
        <p:txBody>
          <a:bodyPr>
            <a:normAutofit/>
          </a:bodyPr>
          <a:lstStyle/>
          <a:p>
            <a:r>
              <a:rPr lang="en-US" dirty="0" smtClean="0"/>
              <a:t>Unit 3 – Two Variable Statistics</a:t>
            </a:r>
            <a:br>
              <a:rPr lang="en-US" dirty="0" smtClean="0"/>
            </a:br>
            <a:r>
              <a:rPr lang="en-US" dirty="0" smtClean="0"/>
              <a:t>Sections 1:</a:t>
            </a:r>
            <a:br>
              <a:rPr lang="en-US" dirty="0" smtClean="0"/>
            </a:br>
            <a:r>
              <a:rPr lang="en-US" dirty="0" smtClean="0"/>
              <a:t>Correlation and Linear Regression</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r="63344"/>
          <a:stretch>
            <a:fillRect/>
          </a:stretch>
        </p:blipFill>
        <p:spPr bwMode="auto">
          <a:xfrm>
            <a:off x="285750" y="2362200"/>
            <a:ext cx="4343400" cy="3124200"/>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l="61736" t="19512" r="6752"/>
          <a:stretch>
            <a:fillRect/>
          </a:stretch>
        </p:blipFill>
        <p:spPr bwMode="auto">
          <a:xfrm>
            <a:off x="5410200" y="3657600"/>
            <a:ext cx="3733800" cy="2514600"/>
          </a:xfrm>
          <a:prstGeom prst="rect">
            <a:avLst/>
          </a:prstGeom>
          <a:noFill/>
          <a:ln w="9525">
            <a:noFill/>
            <a:miter lim="800000"/>
            <a:headEnd/>
            <a:tailEnd/>
          </a:ln>
          <a:effectLst/>
        </p:spPr>
      </p:pic>
      <p:sp>
        <p:nvSpPr>
          <p:cNvPr id="6" name="Title 5"/>
          <p:cNvSpPr>
            <a:spLocks noGrp="1"/>
          </p:cNvSpPr>
          <p:nvPr>
            <p:ph type="title"/>
          </p:nvPr>
        </p:nvSpPr>
        <p:spPr>
          <a:xfrm>
            <a:off x="381000" y="381000"/>
            <a:ext cx="4495800" cy="868362"/>
          </a:xfrm>
          <a:ln w="57150" cmpd="sng">
            <a:solidFill>
              <a:schemeClr val="tx1"/>
            </a:solidFill>
          </a:ln>
        </p:spPr>
        <p:txBody>
          <a:bodyPr>
            <a:noAutofit/>
          </a:bodyPr>
          <a:lstStyle/>
          <a:p>
            <a:r>
              <a:rPr lang="en-US" sz="4000" dirty="0" smtClean="0">
                <a:latin typeface="Times New Roman"/>
                <a:cs typeface="Times New Roman"/>
              </a:rPr>
              <a:t>Finding Correlation:</a:t>
            </a:r>
            <a:endParaRPr lang="en-US" sz="4000" dirty="0">
              <a:latin typeface="Times New Roman"/>
              <a:cs typeface="Times New Roman"/>
            </a:endParaRPr>
          </a:p>
        </p:txBody>
      </p:sp>
      <p:sp>
        <p:nvSpPr>
          <p:cNvPr id="7" name="Content Placeholder 6"/>
          <p:cNvSpPr>
            <a:spLocks noGrp="1"/>
          </p:cNvSpPr>
          <p:nvPr>
            <p:ph idx="1"/>
          </p:nvPr>
        </p:nvSpPr>
        <p:spPr/>
        <p:txBody>
          <a:bodyPr/>
          <a:lstStyle/>
          <a:p>
            <a:pPr marL="514350" indent="-514350">
              <a:buFont typeface="+mj-lt"/>
              <a:buAutoNum type="arabicParenR" startAt="3"/>
            </a:pPr>
            <a:r>
              <a:rPr lang="en-US" dirty="0">
                <a:latin typeface="Times New Roman"/>
                <a:cs typeface="Times New Roman"/>
              </a:rPr>
              <a:t>D</a:t>
            </a:r>
            <a:r>
              <a:rPr lang="en-US" dirty="0" smtClean="0">
                <a:latin typeface="Times New Roman"/>
                <a:cs typeface="Times New Roman"/>
              </a:rPr>
              <a:t>etermine if the Trend is Linear</a:t>
            </a:r>
          </a:p>
          <a:p>
            <a:pPr marL="514350" indent="-514350">
              <a:buNone/>
            </a:pPr>
            <a:endParaRPr lang="en-US" dirty="0"/>
          </a:p>
        </p:txBody>
      </p:sp>
      <p:sp>
        <p:nvSpPr>
          <p:cNvPr id="9" name="TextBox 8"/>
          <p:cNvSpPr txBox="1"/>
          <p:nvPr/>
        </p:nvSpPr>
        <p:spPr>
          <a:xfrm>
            <a:off x="5562600" y="2895600"/>
            <a:ext cx="3352800" cy="892552"/>
          </a:xfrm>
          <a:prstGeom prst="rect">
            <a:avLst/>
          </a:prstGeom>
          <a:noFill/>
        </p:spPr>
        <p:txBody>
          <a:bodyPr wrap="square" rtlCol="0">
            <a:spAutoFit/>
          </a:bodyPr>
          <a:lstStyle/>
          <a:p>
            <a:r>
              <a:rPr lang="en-US" sz="2600" dirty="0" smtClean="0">
                <a:latin typeface="Times New Roman" pitchFamily="18" charset="0"/>
                <a:cs typeface="Times New Roman" pitchFamily="18" charset="0"/>
              </a:rPr>
              <a:t>These points do not follow a linear trend.</a:t>
            </a:r>
            <a:endParaRPr lang="en-US" sz="2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74638"/>
            <a:ext cx="4876800" cy="868362"/>
          </a:xfrm>
          <a:ln w="57150" cmpd="sng">
            <a:solidFill>
              <a:schemeClr val="tx1"/>
            </a:solidFill>
          </a:ln>
        </p:spPr>
        <p:txBody>
          <a:bodyPr>
            <a:normAutofit/>
          </a:bodyPr>
          <a:lstStyle/>
          <a:p>
            <a:r>
              <a:rPr lang="en-US" sz="4000" b="1" dirty="0" smtClean="0">
                <a:latin typeface="Times New Roman"/>
                <a:cs typeface="Times New Roman"/>
              </a:rPr>
              <a:t>Finding Correlation:</a:t>
            </a:r>
            <a:endParaRPr lang="en-US" sz="4000" b="1" dirty="0">
              <a:latin typeface="Times New Roman"/>
              <a:cs typeface="Times New Roman"/>
            </a:endParaRPr>
          </a:p>
        </p:txBody>
      </p:sp>
      <p:sp>
        <p:nvSpPr>
          <p:cNvPr id="4" name="Content Placeholder 3"/>
          <p:cNvSpPr>
            <a:spLocks noGrp="1"/>
          </p:cNvSpPr>
          <p:nvPr>
            <p:ph idx="1"/>
          </p:nvPr>
        </p:nvSpPr>
        <p:spPr>
          <a:xfrm>
            <a:off x="609600" y="1600200"/>
            <a:ext cx="8229600" cy="4525963"/>
          </a:xfrm>
        </p:spPr>
        <p:txBody>
          <a:bodyPr/>
          <a:lstStyle/>
          <a:p>
            <a:pPr marL="514350" indent="-514350">
              <a:buFont typeface="+mj-lt"/>
              <a:buAutoNum type="arabicParenR" startAt="4"/>
            </a:pPr>
            <a:r>
              <a:rPr lang="en-US" dirty="0" smtClean="0">
                <a:latin typeface="Times New Roman"/>
                <a:cs typeface="Times New Roman"/>
              </a:rPr>
              <a:t>Observe and </a:t>
            </a:r>
            <a:r>
              <a:rPr lang="en-US" dirty="0">
                <a:latin typeface="Times New Roman"/>
                <a:cs typeface="Times New Roman"/>
              </a:rPr>
              <a:t>I</a:t>
            </a:r>
            <a:r>
              <a:rPr lang="en-US" dirty="0" smtClean="0">
                <a:latin typeface="Times New Roman"/>
                <a:cs typeface="Times New Roman"/>
              </a:rPr>
              <a:t>nvestigate </a:t>
            </a:r>
            <a:r>
              <a:rPr lang="en-US" dirty="0">
                <a:latin typeface="Times New Roman"/>
                <a:cs typeface="Times New Roman"/>
              </a:rPr>
              <a:t>O</a:t>
            </a:r>
            <a:r>
              <a:rPr lang="en-US" dirty="0" smtClean="0">
                <a:latin typeface="Times New Roman"/>
                <a:cs typeface="Times New Roman"/>
              </a:rPr>
              <a:t>utliers</a:t>
            </a:r>
          </a:p>
          <a:p>
            <a:pPr marL="514350" indent="-514350">
              <a:buFont typeface="+mj-lt"/>
              <a:buAutoNum type="arabicParenR" startAt="4"/>
            </a:pPr>
            <a:endParaRPr lang="en-US" dirty="0"/>
          </a:p>
        </p:txBody>
      </p:sp>
      <p:pic>
        <p:nvPicPr>
          <p:cNvPr id="75780" name="Picture 4"/>
          <p:cNvPicPr>
            <a:picLocks noChangeAspect="1" noChangeArrowheads="1"/>
          </p:cNvPicPr>
          <p:nvPr/>
        </p:nvPicPr>
        <p:blipFill>
          <a:blip r:embed="rId2" cstate="print"/>
          <a:srcRect/>
          <a:stretch>
            <a:fillRect/>
          </a:stretch>
        </p:blipFill>
        <p:spPr bwMode="auto">
          <a:xfrm>
            <a:off x="1849482" y="2362200"/>
            <a:ext cx="5445036" cy="374904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dissolve">
                                      <p:cBhvr>
                                        <p:cTn id="7" dur="5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12975"/>
            <a:ext cx="4114800" cy="1597025"/>
          </a:xfrm>
          <a:ln w="57150" cmpd="sng">
            <a:solidFill>
              <a:schemeClr val="tx1"/>
            </a:solidFill>
          </a:ln>
        </p:spPr>
        <p:txBody>
          <a:bodyPr>
            <a:normAutofit/>
          </a:bodyPr>
          <a:lstStyle/>
          <a:p>
            <a:r>
              <a:rPr lang="en-US" b="1" dirty="0" err="1" smtClean="0">
                <a:latin typeface="Times New Roman"/>
                <a:cs typeface="Times New Roman"/>
              </a:rPr>
              <a:t>Scatterplots</a:t>
            </a:r>
            <a:r>
              <a:rPr lang="en-US" b="1" dirty="0" smtClean="0">
                <a:latin typeface="Times New Roman"/>
                <a:cs typeface="Times New Roman"/>
              </a:rPr>
              <a:t>  </a:t>
            </a:r>
            <a:br>
              <a:rPr lang="en-US" b="1" dirty="0" smtClean="0">
                <a:latin typeface="Times New Roman"/>
                <a:cs typeface="Times New Roman"/>
              </a:rPr>
            </a:br>
            <a:r>
              <a:rPr lang="en-US" sz="3600" dirty="0" smtClean="0">
                <a:latin typeface="Times New Roman"/>
                <a:cs typeface="Times New Roman"/>
              </a:rPr>
              <a:t>TI-84 and Autograph</a:t>
            </a:r>
            <a:endParaRPr lang="en-US" sz="3600" dirty="0">
              <a:latin typeface="Times New Roman"/>
              <a:cs typeface="Times New Roman"/>
            </a:endParaRPr>
          </a:p>
        </p:txBody>
      </p:sp>
      <p:graphicFrame>
        <p:nvGraphicFramePr>
          <p:cNvPr id="9" name="Table 8"/>
          <p:cNvGraphicFramePr>
            <a:graphicFrameLocks noGrp="1"/>
          </p:cNvGraphicFramePr>
          <p:nvPr/>
        </p:nvGraphicFramePr>
        <p:xfrm>
          <a:off x="4495800" y="330200"/>
          <a:ext cx="4419600" cy="5882640"/>
        </p:xfrm>
        <a:graphic>
          <a:graphicData uri="http://schemas.openxmlformats.org/drawingml/2006/table">
            <a:tbl>
              <a:tblPr firstRow="1" bandRow="1">
                <a:tableStyleId>{5C22544A-7EE6-4342-B048-85BDC9FD1C3A}</a:tableStyleId>
              </a:tblPr>
              <a:tblGrid>
                <a:gridCol w="1901660"/>
                <a:gridCol w="2517940"/>
              </a:tblGrid>
              <a:tr h="385165">
                <a:tc>
                  <a:txBody>
                    <a:bodyPr/>
                    <a:lstStyle/>
                    <a:p>
                      <a:pPr algn="ctr"/>
                      <a:r>
                        <a:rPr lang="en-US" sz="2200" dirty="0" smtClean="0">
                          <a:latin typeface="Times New Roman"/>
                          <a:cs typeface="Times New Roman"/>
                        </a:rPr>
                        <a:t>Age (years)</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Times New Roman"/>
                          <a:cs typeface="Times New Roman"/>
                        </a:rPr>
                        <a:t>Distance thrown (m)</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324">
                <a:tc>
                  <a:txBody>
                    <a:bodyPr/>
                    <a:lstStyle/>
                    <a:p>
                      <a:pPr algn="ctr"/>
                      <a:r>
                        <a:rPr lang="en-US" sz="2200" dirty="0" smtClean="0">
                          <a:latin typeface="Times New Roman"/>
                          <a:cs typeface="Times New Roman"/>
                        </a:rPr>
                        <a:t>12</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Times New Roman"/>
                          <a:cs typeface="Times New Roman"/>
                        </a:rPr>
                        <a:t>20</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324">
                <a:tc>
                  <a:txBody>
                    <a:bodyPr/>
                    <a:lstStyle/>
                    <a:p>
                      <a:pPr algn="ctr"/>
                      <a:r>
                        <a:rPr lang="en-US" sz="2200" dirty="0" smtClean="0">
                          <a:latin typeface="Times New Roman"/>
                          <a:cs typeface="Times New Roman"/>
                        </a:rPr>
                        <a:t>16</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Times New Roman"/>
                          <a:cs typeface="Times New Roman"/>
                        </a:rPr>
                        <a:t>35</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324">
                <a:tc>
                  <a:txBody>
                    <a:bodyPr/>
                    <a:lstStyle/>
                    <a:p>
                      <a:pPr algn="ctr"/>
                      <a:r>
                        <a:rPr lang="en-US" sz="2200" dirty="0" smtClean="0">
                          <a:latin typeface="Times New Roman"/>
                          <a:cs typeface="Times New Roman"/>
                        </a:rPr>
                        <a:t>16</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Times New Roman"/>
                          <a:cs typeface="Times New Roman"/>
                        </a:rPr>
                        <a:t>23</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324">
                <a:tc>
                  <a:txBody>
                    <a:bodyPr/>
                    <a:lstStyle/>
                    <a:p>
                      <a:pPr algn="ctr"/>
                      <a:r>
                        <a:rPr lang="en-US" sz="2200" dirty="0" smtClean="0">
                          <a:latin typeface="Times New Roman"/>
                          <a:cs typeface="Times New Roman"/>
                        </a:rPr>
                        <a:t>18</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Times New Roman"/>
                          <a:cs typeface="Times New Roman"/>
                        </a:rPr>
                        <a:t>38</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324">
                <a:tc>
                  <a:txBody>
                    <a:bodyPr/>
                    <a:lstStyle/>
                    <a:p>
                      <a:pPr algn="ctr"/>
                      <a:r>
                        <a:rPr lang="en-US" sz="2200" dirty="0" smtClean="0">
                          <a:latin typeface="Times New Roman"/>
                          <a:cs typeface="Times New Roman"/>
                        </a:rPr>
                        <a:t>13</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Times New Roman"/>
                          <a:cs typeface="Times New Roman"/>
                        </a:rPr>
                        <a:t>27</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324">
                <a:tc>
                  <a:txBody>
                    <a:bodyPr/>
                    <a:lstStyle/>
                    <a:p>
                      <a:pPr algn="ctr"/>
                      <a:r>
                        <a:rPr lang="en-US" sz="2200" dirty="0" smtClean="0">
                          <a:latin typeface="Times New Roman"/>
                          <a:cs typeface="Times New Roman"/>
                        </a:rPr>
                        <a:t>19</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Times New Roman"/>
                          <a:cs typeface="Times New Roman"/>
                        </a:rPr>
                        <a:t>47</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324">
                <a:tc>
                  <a:txBody>
                    <a:bodyPr/>
                    <a:lstStyle/>
                    <a:p>
                      <a:pPr algn="ctr"/>
                      <a:r>
                        <a:rPr lang="en-US" sz="2200" dirty="0" smtClean="0">
                          <a:latin typeface="Times New Roman"/>
                          <a:cs typeface="Times New Roman"/>
                        </a:rPr>
                        <a:t>11</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Times New Roman"/>
                          <a:cs typeface="Times New Roman"/>
                        </a:rPr>
                        <a:t>18</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324">
                <a:tc>
                  <a:txBody>
                    <a:bodyPr/>
                    <a:lstStyle/>
                    <a:p>
                      <a:pPr algn="ctr"/>
                      <a:r>
                        <a:rPr lang="en-US" sz="2200" dirty="0" smtClean="0">
                          <a:latin typeface="Times New Roman"/>
                          <a:cs typeface="Times New Roman"/>
                        </a:rPr>
                        <a:t>10</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Times New Roman"/>
                          <a:cs typeface="Times New Roman"/>
                        </a:rPr>
                        <a:t>15</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324">
                <a:tc>
                  <a:txBody>
                    <a:bodyPr/>
                    <a:lstStyle/>
                    <a:p>
                      <a:pPr algn="ctr"/>
                      <a:r>
                        <a:rPr lang="en-US" sz="2200" dirty="0" smtClean="0">
                          <a:latin typeface="Times New Roman"/>
                          <a:cs typeface="Times New Roman"/>
                        </a:rPr>
                        <a:t>20</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Times New Roman"/>
                          <a:cs typeface="Times New Roman"/>
                        </a:rPr>
                        <a:t>50</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324">
                <a:tc>
                  <a:txBody>
                    <a:bodyPr/>
                    <a:lstStyle/>
                    <a:p>
                      <a:pPr algn="ctr"/>
                      <a:r>
                        <a:rPr lang="en-US" sz="2200" dirty="0" smtClean="0">
                          <a:latin typeface="Times New Roman"/>
                          <a:cs typeface="Times New Roman"/>
                        </a:rPr>
                        <a:t>17</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Times New Roman"/>
                          <a:cs typeface="Times New Roman"/>
                        </a:rPr>
                        <a:t>33</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324">
                <a:tc>
                  <a:txBody>
                    <a:bodyPr/>
                    <a:lstStyle/>
                    <a:p>
                      <a:pPr algn="ctr"/>
                      <a:r>
                        <a:rPr lang="en-US" sz="2200" dirty="0" smtClean="0">
                          <a:latin typeface="Times New Roman"/>
                          <a:cs typeface="Times New Roman"/>
                        </a:rPr>
                        <a:t>15</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Times New Roman"/>
                          <a:cs typeface="Times New Roman"/>
                        </a:rPr>
                        <a:t>22</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324">
                <a:tc>
                  <a:txBody>
                    <a:bodyPr/>
                    <a:lstStyle/>
                    <a:p>
                      <a:pPr algn="ctr"/>
                      <a:r>
                        <a:rPr lang="en-US" sz="2200" dirty="0" smtClean="0">
                          <a:latin typeface="Times New Roman"/>
                          <a:cs typeface="Times New Roman"/>
                        </a:rPr>
                        <a:t>13</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Times New Roman"/>
                          <a:cs typeface="Times New Roman"/>
                        </a:rPr>
                        <a:t>20</a:t>
                      </a:r>
                      <a:endParaRPr lang="en-US" sz="2200"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152400" y="1493838"/>
            <a:ext cx="4724400" cy="868362"/>
          </a:xfrm>
          <a:ln w="57150" cmpd="sng">
            <a:solidFill>
              <a:schemeClr val="tx1"/>
            </a:solidFill>
          </a:ln>
        </p:spPr>
        <p:txBody>
          <a:bodyPr>
            <a:normAutofit/>
          </a:bodyPr>
          <a:lstStyle/>
          <a:p>
            <a:r>
              <a:rPr lang="en-US" sz="3600" b="1" dirty="0">
                <a:latin typeface="Times New Roman"/>
                <a:cs typeface="Times New Roman"/>
              </a:rPr>
              <a:t>Correlation Coefficient</a:t>
            </a:r>
          </a:p>
        </p:txBody>
      </p:sp>
      <p:sp>
        <p:nvSpPr>
          <p:cNvPr id="46085" name="Rectangle 5"/>
          <p:cNvSpPr>
            <a:spLocks noGrp="1" noChangeArrowheads="1"/>
          </p:cNvSpPr>
          <p:nvPr>
            <p:ph idx="1"/>
          </p:nvPr>
        </p:nvSpPr>
        <p:spPr>
          <a:xfrm>
            <a:off x="609600" y="2484437"/>
            <a:ext cx="8229600" cy="4221163"/>
          </a:xfrm>
        </p:spPr>
        <p:txBody>
          <a:bodyPr>
            <a:normAutofit/>
          </a:bodyPr>
          <a:lstStyle/>
          <a:p>
            <a:r>
              <a:rPr lang="en-US" sz="2800" dirty="0">
                <a:latin typeface="Times New Roman"/>
                <a:ea typeface="Adobe Fan Heiti Std B" pitchFamily="34" charset="-128"/>
                <a:cs typeface="Times New Roman"/>
              </a:rPr>
              <a:t>To measure correlation</a:t>
            </a:r>
            <a:r>
              <a:rPr lang="en-US" sz="2800" dirty="0" smtClean="0">
                <a:latin typeface="Times New Roman"/>
                <a:ea typeface="Adobe Fan Heiti Std B" pitchFamily="34" charset="-128"/>
                <a:cs typeface="Times New Roman"/>
              </a:rPr>
              <a:t> use:</a:t>
            </a:r>
            <a:endParaRPr lang="en-US" sz="2800" dirty="0">
              <a:latin typeface="Times New Roman"/>
              <a:ea typeface="Adobe Fan Heiti Std B" pitchFamily="34" charset="-128"/>
              <a:cs typeface="Times New Roman"/>
            </a:endParaRPr>
          </a:p>
          <a:p>
            <a:pPr lvl="1"/>
            <a:r>
              <a:rPr lang="en-US" dirty="0" smtClean="0">
                <a:solidFill>
                  <a:srgbClr val="008000"/>
                </a:solidFill>
                <a:latin typeface="Times New Roman"/>
                <a:ea typeface="Adobe Fan Heiti Std B" pitchFamily="34" charset="-128"/>
                <a:cs typeface="Times New Roman"/>
              </a:rPr>
              <a:t>the Pearson’s </a:t>
            </a:r>
            <a:r>
              <a:rPr lang="en-US" dirty="0">
                <a:solidFill>
                  <a:srgbClr val="008000"/>
                </a:solidFill>
                <a:latin typeface="Times New Roman"/>
                <a:ea typeface="Adobe Fan Heiti Std B" pitchFamily="34" charset="-128"/>
                <a:cs typeface="Times New Roman"/>
              </a:rPr>
              <a:t>product-moment correlation </a:t>
            </a:r>
            <a:r>
              <a:rPr lang="en-US" dirty="0" smtClean="0">
                <a:solidFill>
                  <a:srgbClr val="008000"/>
                </a:solidFill>
                <a:latin typeface="Times New Roman"/>
                <a:ea typeface="Adobe Fan Heiti Std B" pitchFamily="34" charset="-128"/>
                <a:cs typeface="Times New Roman"/>
              </a:rPr>
              <a:t>coefficient,</a:t>
            </a:r>
            <a:r>
              <a:rPr lang="en-US" i="1" dirty="0" smtClean="0">
                <a:solidFill>
                  <a:srgbClr val="008000"/>
                </a:solidFill>
                <a:latin typeface="Times New Roman"/>
                <a:ea typeface="Adobe Fan Heiti Std B" pitchFamily="34" charset="-128"/>
                <a:cs typeface="Times New Roman"/>
              </a:rPr>
              <a:t> </a:t>
            </a:r>
            <a:r>
              <a:rPr lang="en-US" b="1" i="1" dirty="0" smtClean="0">
                <a:solidFill>
                  <a:srgbClr val="008000"/>
                </a:solidFill>
                <a:latin typeface="Times New Roman"/>
                <a:ea typeface="Adobe Fan Heiti Std B" pitchFamily="34" charset="-128"/>
                <a:cs typeface="Times New Roman"/>
              </a:rPr>
              <a:t>r</a:t>
            </a:r>
            <a:r>
              <a:rPr lang="en-US" dirty="0" smtClean="0">
                <a:solidFill>
                  <a:srgbClr val="008000"/>
                </a:solidFill>
                <a:latin typeface="Times New Roman"/>
                <a:ea typeface="Adobe Fan Heiti Std B" pitchFamily="34" charset="-128"/>
                <a:cs typeface="Times New Roman"/>
              </a:rPr>
              <a:t>. </a:t>
            </a:r>
          </a:p>
          <a:p>
            <a:pPr>
              <a:buNone/>
            </a:pPr>
            <a:endParaRPr lang="en-US" sz="2800" dirty="0">
              <a:solidFill>
                <a:srgbClr val="00B050"/>
              </a:solidFill>
              <a:latin typeface="Times New Roman"/>
              <a:ea typeface="Adobe Fan Heiti Std B" pitchFamily="34" charset="-128"/>
              <a:cs typeface="Times New Roman"/>
            </a:endParaRPr>
          </a:p>
          <a:p>
            <a:r>
              <a:rPr lang="en-US" sz="2800" b="1" dirty="0" smtClean="0">
                <a:latin typeface="Times New Roman"/>
                <a:ea typeface="Adobe Fan Heiti Std B" pitchFamily="34" charset="-128"/>
                <a:cs typeface="Times New Roman"/>
              </a:rPr>
              <a:t>-1 ≤ </a:t>
            </a:r>
            <a:r>
              <a:rPr lang="en-US" sz="2800" b="1" i="1" dirty="0" smtClean="0">
                <a:latin typeface="Times New Roman"/>
                <a:ea typeface="Adobe Fan Heiti Std B" pitchFamily="34" charset="-128"/>
                <a:cs typeface="Times New Roman"/>
              </a:rPr>
              <a:t>r</a:t>
            </a:r>
            <a:r>
              <a:rPr lang="en-US" sz="2800" b="1" dirty="0" smtClean="0">
                <a:latin typeface="Times New Roman"/>
                <a:ea typeface="Adobe Fan Heiti Std B" pitchFamily="34" charset="-128"/>
                <a:cs typeface="Times New Roman"/>
              </a:rPr>
              <a:t> ≤ 1</a:t>
            </a:r>
          </a:p>
          <a:p>
            <a:r>
              <a:rPr lang="en-US" sz="2800" dirty="0" smtClean="0">
                <a:latin typeface="Times New Roman"/>
                <a:ea typeface="Adobe Fan Heiti Std B" pitchFamily="34" charset="-128"/>
                <a:cs typeface="Times New Roman"/>
              </a:rPr>
              <a:t>The closer to </a:t>
            </a:r>
            <a:r>
              <a:rPr lang="en-US" sz="2800" b="1" dirty="0" smtClean="0">
                <a:latin typeface="Times New Roman"/>
                <a:ea typeface="Adobe Fan Heiti Std B" pitchFamily="34" charset="-128"/>
                <a:cs typeface="Times New Roman"/>
                <a:sym typeface="Symbol" pitchFamily="18" charset="2"/>
              </a:rPr>
              <a:t>1</a:t>
            </a:r>
            <a:r>
              <a:rPr lang="en-US" sz="2800" dirty="0" smtClean="0">
                <a:latin typeface="Times New Roman"/>
                <a:ea typeface="Adobe Fan Heiti Std B" pitchFamily="34" charset="-128"/>
                <a:cs typeface="Times New Roman"/>
                <a:sym typeface="Symbol" pitchFamily="18" charset="2"/>
              </a:rPr>
              <a:t>, the stronger the relationship.</a:t>
            </a:r>
          </a:p>
          <a:p>
            <a:pPr lvl="1"/>
            <a:r>
              <a:rPr lang="en-US" dirty="0" smtClean="0">
                <a:latin typeface="Times New Roman"/>
                <a:ea typeface="Adobe Fan Heiti Std B" pitchFamily="34" charset="-128"/>
                <a:cs typeface="Times New Roman"/>
                <a:sym typeface="Symbol" pitchFamily="18" charset="2"/>
              </a:rPr>
              <a:t>If </a:t>
            </a:r>
            <a:r>
              <a:rPr lang="en-US" i="1" dirty="0" smtClean="0">
                <a:latin typeface="Times New Roman"/>
                <a:ea typeface="Adobe Fan Heiti Std B" pitchFamily="34" charset="-128"/>
                <a:cs typeface="Times New Roman"/>
                <a:sym typeface="Symbol" pitchFamily="18" charset="2"/>
              </a:rPr>
              <a:t>r</a:t>
            </a:r>
            <a:r>
              <a:rPr lang="en-US" dirty="0" smtClean="0">
                <a:latin typeface="Times New Roman"/>
                <a:ea typeface="Adobe Fan Heiti Std B" pitchFamily="34" charset="-128"/>
                <a:cs typeface="Times New Roman"/>
                <a:sym typeface="Symbol" pitchFamily="18" charset="2"/>
              </a:rPr>
              <a:t> = 0, there is no linear relationship</a:t>
            </a:r>
          </a:p>
          <a:p>
            <a:pPr lvl="1"/>
            <a:r>
              <a:rPr lang="en-US" dirty="0" smtClean="0">
                <a:latin typeface="Times New Roman"/>
                <a:ea typeface="Adobe Fan Heiti Std B" pitchFamily="34" charset="-128"/>
                <a:cs typeface="Times New Roman"/>
                <a:sym typeface="Symbol" pitchFamily="18" charset="2"/>
              </a:rPr>
              <a:t>If </a:t>
            </a:r>
            <a:r>
              <a:rPr lang="en-US" i="1" dirty="0" smtClean="0">
                <a:latin typeface="Times New Roman"/>
                <a:ea typeface="Adobe Fan Heiti Std B" pitchFamily="34" charset="-128"/>
                <a:cs typeface="Times New Roman"/>
                <a:sym typeface="Symbol" pitchFamily="18" charset="2"/>
              </a:rPr>
              <a:t>r</a:t>
            </a:r>
            <a:r>
              <a:rPr lang="en-US" dirty="0" smtClean="0">
                <a:latin typeface="Times New Roman"/>
                <a:ea typeface="Adobe Fan Heiti Std B" pitchFamily="34" charset="-128"/>
                <a:cs typeface="Times New Roman"/>
                <a:sym typeface="Symbol" pitchFamily="18" charset="2"/>
              </a:rPr>
              <a:t> = 1, there is a perfect linear relationship</a:t>
            </a:r>
            <a:endParaRPr lang="en-US" dirty="0">
              <a:latin typeface="Times New Roman"/>
              <a:ea typeface="Adobe Fan Heiti Std B" pitchFamily="34" charset="-128"/>
              <a:cs typeface="Times New Roman"/>
              <a:sym typeface="Symbol" pitchFamily="18" charset="2"/>
            </a:endParaRPr>
          </a:p>
        </p:txBody>
      </p:sp>
      <p:sp>
        <p:nvSpPr>
          <p:cNvPr id="9" name="TextBox 8"/>
          <p:cNvSpPr txBox="1"/>
          <p:nvPr/>
        </p:nvSpPr>
        <p:spPr>
          <a:xfrm>
            <a:off x="76200" y="0"/>
            <a:ext cx="4728859" cy="646331"/>
          </a:xfrm>
          <a:prstGeom prst="rect">
            <a:avLst/>
          </a:prstGeom>
          <a:noFill/>
        </p:spPr>
        <p:txBody>
          <a:bodyPr wrap="none" rtlCol="0">
            <a:spAutoFit/>
          </a:bodyPr>
          <a:lstStyle/>
          <a:p>
            <a:r>
              <a:rPr lang="en-US" sz="3600" b="1" u="sng" dirty="0" smtClean="0">
                <a:latin typeface="Times New Roman"/>
                <a:cs typeface="Times New Roman"/>
              </a:rPr>
              <a:t>Measuring Correlation</a:t>
            </a:r>
            <a:endParaRPr lang="en-US" sz="3600" b="1" u="sng" dirty="0">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anim calcmode="lin" valueType="num">
                                      <p:cBhvr>
                                        <p:cTn id="7" dur="500" fill="hold"/>
                                        <p:tgtEl>
                                          <p:spTgt spid="46085">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46085">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4608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46085">
                                            <p:txEl>
                                              <p:pRg st="0" end="0"/>
                                            </p:txEl>
                                          </p:spTgt>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grpId="0" nodeType="withEffect">
                                  <p:stCondLst>
                                    <p:cond delay="0"/>
                                  </p:stCondLst>
                                  <p:childTnLst>
                                    <p:set>
                                      <p:cBhvr>
                                        <p:cTn id="12" dur="1" fill="hold">
                                          <p:stCondLst>
                                            <p:cond delay="0"/>
                                          </p:stCondLst>
                                        </p:cTn>
                                        <p:tgtEl>
                                          <p:spTgt spid="46085">
                                            <p:txEl>
                                              <p:pRg st="1" end="1"/>
                                            </p:txEl>
                                          </p:spTgt>
                                        </p:tgtEl>
                                        <p:attrNameLst>
                                          <p:attrName>style.visibility</p:attrName>
                                        </p:attrNameLst>
                                      </p:cBhvr>
                                      <p:to>
                                        <p:strVal val="visible"/>
                                      </p:to>
                                    </p:set>
                                    <p:anim calcmode="lin" valueType="num">
                                      <p:cBhvr>
                                        <p:cTn id="13" dur="500" fill="hold"/>
                                        <p:tgtEl>
                                          <p:spTgt spid="46085">
                                            <p:txEl>
                                              <p:pRg st="1" end="1"/>
                                            </p:txEl>
                                          </p:spTgt>
                                        </p:tgtEl>
                                        <p:attrNameLst>
                                          <p:attrName>ppt_w</p:attrName>
                                        </p:attrNameLst>
                                      </p:cBhvr>
                                      <p:tavLst>
                                        <p:tav tm="0">
                                          <p:val>
                                            <p:strVal val="(6*min(max(#ppt_w*#ppt_h,.3),1)-7.4)/-.7*#ppt_w"/>
                                          </p:val>
                                        </p:tav>
                                        <p:tav tm="100000">
                                          <p:val>
                                            <p:strVal val="#ppt_w"/>
                                          </p:val>
                                        </p:tav>
                                      </p:tavLst>
                                    </p:anim>
                                    <p:anim calcmode="lin" valueType="num">
                                      <p:cBhvr>
                                        <p:cTn id="14" dur="500" fill="hold"/>
                                        <p:tgtEl>
                                          <p:spTgt spid="46085">
                                            <p:txEl>
                                              <p:pRg st="1" end="1"/>
                                            </p:txEl>
                                          </p:spTgt>
                                        </p:tgtEl>
                                        <p:attrNameLst>
                                          <p:attrName>ppt_h</p:attrName>
                                        </p:attrNameLst>
                                      </p:cBhvr>
                                      <p:tavLst>
                                        <p:tav tm="0">
                                          <p:val>
                                            <p:strVal val="(6*min(max(#ppt_w*#ppt_h,.3),1)-7.4)/-.7*#ppt_h"/>
                                          </p:val>
                                        </p:tav>
                                        <p:tav tm="100000">
                                          <p:val>
                                            <p:strVal val="#ppt_h"/>
                                          </p:val>
                                        </p:tav>
                                      </p:tavLst>
                                    </p:anim>
                                    <p:anim calcmode="lin" valueType="num">
                                      <p:cBhvr>
                                        <p:cTn id="15" dur="500" fill="hold"/>
                                        <p:tgtEl>
                                          <p:spTgt spid="46085">
                                            <p:txEl>
                                              <p:pRg st="1" end="1"/>
                                            </p:txEl>
                                          </p:spTgt>
                                        </p:tgtEl>
                                        <p:attrNameLst>
                                          <p:attrName>ppt_x</p:attrName>
                                        </p:attrNameLst>
                                      </p:cBhvr>
                                      <p:tavLst>
                                        <p:tav tm="0">
                                          <p:val>
                                            <p:fltVal val="0.5"/>
                                          </p:val>
                                        </p:tav>
                                        <p:tav tm="100000">
                                          <p:val>
                                            <p:strVal val="#ppt_x"/>
                                          </p:val>
                                        </p:tav>
                                      </p:tavLst>
                                    </p:anim>
                                    <p:anim calcmode="lin" valueType="num">
                                      <p:cBhvr>
                                        <p:cTn id="16" dur="500" fill="hold"/>
                                        <p:tgtEl>
                                          <p:spTgt spid="46085">
                                            <p:txEl>
                                              <p:pRg st="1" end="1"/>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36" fill="hold" grpId="0" nodeType="clickEffect">
                                  <p:stCondLst>
                                    <p:cond delay="0"/>
                                  </p:stCondLst>
                                  <p:childTnLst>
                                    <p:set>
                                      <p:cBhvr>
                                        <p:cTn id="20" dur="1" fill="hold">
                                          <p:stCondLst>
                                            <p:cond delay="0"/>
                                          </p:stCondLst>
                                        </p:cTn>
                                        <p:tgtEl>
                                          <p:spTgt spid="46085">
                                            <p:txEl>
                                              <p:pRg st="3" end="3"/>
                                            </p:txEl>
                                          </p:spTgt>
                                        </p:tgtEl>
                                        <p:attrNameLst>
                                          <p:attrName>style.visibility</p:attrName>
                                        </p:attrNameLst>
                                      </p:cBhvr>
                                      <p:to>
                                        <p:strVal val="visible"/>
                                      </p:to>
                                    </p:set>
                                    <p:anim calcmode="lin" valueType="num">
                                      <p:cBhvr>
                                        <p:cTn id="21" dur="500" fill="hold"/>
                                        <p:tgtEl>
                                          <p:spTgt spid="46085">
                                            <p:txEl>
                                              <p:pRg st="3" end="3"/>
                                            </p:txEl>
                                          </p:spTgt>
                                        </p:tgtEl>
                                        <p:attrNameLst>
                                          <p:attrName>ppt_w</p:attrName>
                                        </p:attrNameLst>
                                      </p:cBhvr>
                                      <p:tavLst>
                                        <p:tav tm="0">
                                          <p:val>
                                            <p:strVal val="(6*min(max(#ppt_w*#ppt_h,.3),1)-7.4)/-.7*#ppt_w"/>
                                          </p:val>
                                        </p:tav>
                                        <p:tav tm="100000">
                                          <p:val>
                                            <p:strVal val="#ppt_w"/>
                                          </p:val>
                                        </p:tav>
                                      </p:tavLst>
                                    </p:anim>
                                    <p:anim calcmode="lin" valueType="num">
                                      <p:cBhvr>
                                        <p:cTn id="22" dur="500" fill="hold"/>
                                        <p:tgtEl>
                                          <p:spTgt spid="46085">
                                            <p:txEl>
                                              <p:pRg st="3" end="3"/>
                                            </p:txEl>
                                          </p:spTgt>
                                        </p:tgtEl>
                                        <p:attrNameLst>
                                          <p:attrName>ppt_h</p:attrName>
                                        </p:attrNameLst>
                                      </p:cBhvr>
                                      <p:tavLst>
                                        <p:tav tm="0">
                                          <p:val>
                                            <p:strVal val="(6*min(max(#ppt_w*#ppt_h,.3),1)-7.4)/-.7*#ppt_h"/>
                                          </p:val>
                                        </p:tav>
                                        <p:tav tm="100000">
                                          <p:val>
                                            <p:strVal val="#ppt_h"/>
                                          </p:val>
                                        </p:tav>
                                      </p:tavLst>
                                    </p:anim>
                                    <p:anim calcmode="lin" valueType="num">
                                      <p:cBhvr>
                                        <p:cTn id="23" dur="500" fill="hold"/>
                                        <p:tgtEl>
                                          <p:spTgt spid="46085">
                                            <p:txEl>
                                              <p:pRg st="3" end="3"/>
                                            </p:txEl>
                                          </p:spTgt>
                                        </p:tgtEl>
                                        <p:attrNameLst>
                                          <p:attrName>ppt_x</p:attrName>
                                        </p:attrNameLst>
                                      </p:cBhvr>
                                      <p:tavLst>
                                        <p:tav tm="0">
                                          <p:val>
                                            <p:fltVal val="0.5"/>
                                          </p:val>
                                        </p:tav>
                                        <p:tav tm="100000">
                                          <p:val>
                                            <p:strVal val="#ppt_x"/>
                                          </p:val>
                                        </p:tav>
                                      </p:tavLst>
                                    </p:anim>
                                    <p:anim calcmode="lin" valueType="num">
                                      <p:cBhvr>
                                        <p:cTn id="24" dur="500" fill="hold"/>
                                        <p:tgtEl>
                                          <p:spTgt spid="46085">
                                            <p:txEl>
                                              <p:pRg st="3" end="3"/>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6" fill="hold" grpId="0" nodeType="clickEffect">
                                  <p:stCondLst>
                                    <p:cond delay="0"/>
                                  </p:stCondLst>
                                  <p:childTnLst>
                                    <p:set>
                                      <p:cBhvr>
                                        <p:cTn id="28" dur="1" fill="hold">
                                          <p:stCondLst>
                                            <p:cond delay="0"/>
                                          </p:stCondLst>
                                        </p:cTn>
                                        <p:tgtEl>
                                          <p:spTgt spid="46085">
                                            <p:txEl>
                                              <p:pRg st="4" end="4"/>
                                            </p:txEl>
                                          </p:spTgt>
                                        </p:tgtEl>
                                        <p:attrNameLst>
                                          <p:attrName>style.visibility</p:attrName>
                                        </p:attrNameLst>
                                      </p:cBhvr>
                                      <p:to>
                                        <p:strVal val="visible"/>
                                      </p:to>
                                    </p:set>
                                    <p:anim calcmode="lin" valueType="num">
                                      <p:cBhvr>
                                        <p:cTn id="29" dur="500" fill="hold"/>
                                        <p:tgtEl>
                                          <p:spTgt spid="46085">
                                            <p:txEl>
                                              <p:pRg st="4" end="4"/>
                                            </p:txEl>
                                          </p:spTgt>
                                        </p:tgtEl>
                                        <p:attrNameLst>
                                          <p:attrName>ppt_w</p:attrName>
                                        </p:attrNameLst>
                                      </p:cBhvr>
                                      <p:tavLst>
                                        <p:tav tm="0">
                                          <p:val>
                                            <p:strVal val="(6*min(max(#ppt_w*#ppt_h,.3),1)-7.4)/-.7*#ppt_w"/>
                                          </p:val>
                                        </p:tav>
                                        <p:tav tm="100000">
                                          <p:val>
                                            <p:strVal val="#ppt_w"/>
                                          </p:val>
                                        </p:tav>
                                      </p:tavLst>
                                    </p:anim>
                                    <p:anim calcmode="lin" valueType="num">
                                      <p:cBhvr>
                                        <p:cTn id="30" dur="500" fill="hold"/>
                                        <p:tgtEl>
                                          <p:spTgt spid="46085">
                                            <p:txEl>
                                              <p:pRg st="4" end="4"/>
                                            </p:txEl>
                                          </p:spTgt>
                                        </p:tgtEl>
                                        <p:attrNameLst>
                                          <p:attrName>ppt_h</p:attrName>
                                        </p:attrNameLst>
                                      </p:cBhvr>
                                      <p:tavLst>
                                        <p:tav tm="0">
                                          <p:val>
                                            <p:strVal val="(6*min(max(#ppt_w*#ppt_h,.3),1)-7.4)/-.7*#ppt_h"/>
                                          </p:val>
                                        </p:tav>
                                        <p:tav tm="100000">
                                          <p:val>
                                            <p:strVal val="#ppt_h"/>
                                          </p:val>
                                        </p:tav>
                                      </p:tavLst>
                                    </p:anim>
                                    <p:anim calcmode="lin" valueType="num">
                                      <p:cBhvr>
                                        <p:cTn id="31" dur="500" fill="hold"/>
                                        <p:tgtEl>
                                          <p:spTgt spid="46085">
                                            <p:txEl>
                                              <p:pRg st="4" end="4"/>
                                            </p:txEl>
                                          </p:spTgt>
                                        </p:tgtEl>
                                        <p:attrNameLst>
                                          <p:attrName>ppt_x</p:attrName>
                                        </p:attrNameLst>
                                      </p:cBhvr>
                                      <p:tavLst>
                                        <p:tav tm="0">
                                          <p:val>
                                            <p:fltVal val="0.5"/>
                                          </p:val>
                                        </p:tav>
                                        <p:tav tm="100000">
                                          <p:val>
                                            <p:strVal val="#ppt_x"/>
                                          </p:val>
                                        </p:tav>
                                      </p:tavLst>
                                    </p:anim>
                                    <p:anim calcmode="lin" valueType="num">
                                      <p:cBhvr>
                                        <p:cTn id="32" dur="500" fill="hold"/>
                                        <p:tgtEl>
                                          <p:spTgt spid="46085">
                                            <p:txEl>
                                              <p:pRg st="4" end="4"/>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36" fill="hold" grpId="0" nodeType="clickEffect">
                                  <p:stCondLst>
                                    <p:cond delay="0"/>
                                  </p:stCondLst>
                                  <p:childTnLst>
                                    <p:set>
                                      <p:cBhvr>
                                        <p:cTn id="36" dur="1" fill="hold">
                                          <p:stCondLst>
                                            <p:cond delay="0"/>
                                          </p:stCondLst>
                                        </p:cTn>
                                        <p:tgtEl>
                                          <p:spTgt spid="46085">
                                            <p:txEl>
                                              <p:pRg st="5" end="5"/>
                                            </p:txEl>
                                          </p:spTgt>
                                        </p:tgtEl>
                                        <p:attrNameLst>
                                          <p:attrName>style.visibility</p:attrName>
                                        </p:attrNameLst>
                                      </p:cBhvr>
                                      <p:to>
                                        <p:strVal val="visible"/>
                                      </p:to>
                                    </p:set>
                                    <p:anim calcmode="lin" valueType="num">
                                      <p:cBhvr>
                                        <p:cTn id="37" dur="500" fill="hold"/>
                                        <p:tgtEl>
                                          <p:spTgt spid="46085">
                                            <p:txEl>
                                              <p:pRg st="5" end="5"/>
                                            </p:txEl>
                                          </p:spTgt>
                                        </p:tgtEl>
                                        <p:attrNameLst>
                                          <p:attrName>ppt_w</p:attrName>
                                        </p:attrNameLst>
                                      </p:cBhvr>
                                      <p:tavLst>
                                        <p:tav tm="0">
                                          <p:val>
                                            <p:strVal val="(6*min(max(#ppt_w*#ppt_h,.3),1)-7.4)/-.7*#ppt_w"/>
                                          </p:val>
                                        </p:tav>
                                        <p:tav tm="100000">
                                          <p:val>
                                            <p:strVal val="#ppt_w"/>
                                          </p:val>
                                        </p:tav>
                                      </p:tavLst>
                                    </p:anim>
                                    <p:anim calcmode="lin" valueType="num">
                                      <p:cBhvr>
                                        <p:cTn id="38" dur="500" fill="hold"/>
                                        <p:tgtEl>
                                          <p:spTgt spid="46085">
                                            <p:txEl>
                                              <p:pRg st="5" end="5"/>
                                            </p:txEl>
                                          </p:spTgt>
                                        </p:tgtEl>
                                        <p:attrNameLst>
                                          <p:attrName>ppt_h</p:attrName>
                                        </p:attrNameLst>
                                      </p:cBhvr>
                                      <p:tavLst>
                                        <p:tav tm="0">
                                          <p:val>
                                            <p:strVal val="(6*min(max(#ppt_w*#ppt_h,.3),1)-7.4)/-.7*#ppt_h"/>
                                          </p:val>
                                        </p:tav>
                                        <p:tav tm="100000">
                                          <p:val>
                                            <p:strVal val="#ppt_h"/>
                                          </p:val>
                                        </p:tav>
                                      </p:tavLst>
                                    </p:anim>
                                    <p:anim calcmode="lin" valueType="num">
                                      <p:cBhvr>
                                        <p:cTn id="39" dur="500" fill="hold"/>
                                        <p:tgtEl>
                                          <p:spTgt spid="46085">
                                            <p:txEl>
                                              <p:pRg st="5" end="5"/>
                                            </p:txEl>
                                          </p:spTgt>
                                        </p:tgtEl>
                                        <p:attrNameLst>
                                          <p:attrName>ppt_x</p:attrName>
                                        </p:attrNameLst>
                                      </p:cBhvr>
                                      <p:tavLst>
                                        <p:tav tm="0">
                                          <p:val>
                                            <p:fltVal val="0.5"/>
                                          </p:val>
                                        </p:tav>
                                        <p:tav tm="100000">
                                          <p:val>
                                            <p:strVal val="#ppt_x"/>
                                          </p:val>
                                        </p:tav>
                                      </p:tavLst>
                                    </p:anim>
                                    <p:anim calcmode="lin" valueType="num">
                                      <p:cBhvr>
                                        <p:cTn id="40" dur="500" fill="hold"/>
                                        <p:tgtEl>
                                          <p:spTgt spid="46085">
                                            <p:txEl>
                                              <p:pRg st="5" end="5"/>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36" fill="hold" grpId="0" nodeType="clickEffect">
                                  <p:stCondLst>
                                    <p:cond delay="0"/>
                                  </p:stCondLst>
                                  <p:childTnLst>
                                    <p:set>
                                      <p:cBhvr>
                                        <p:cTn id="44" dur="1" fill="hold">
                                          <p:stCondLst>
                                            <p:cond delay="0"/>
                                          </p:stCondLst>
                                        </p:cTn>
                                        <p:tgtEl>
                                          <p:spTgt spid="46085">
                                            <p:txEl>
                                              <p:pRg st="6" end="6"/>
                                            </p:txEl>
                                          </p:spTgt>
                                        </p:tgtEl>
                                        <p:attrNameLst>
                                          <p:attrName>style.visibility</p:attrName>
                                        </p:attrNameLst>
                                      </p:cBhvr>
                                      <p:to>
                                        <p:strVal val="visible"/>
                                      </p:to>
                                    </p:set>
                                    <p:anim calcmode="lin" valueType="num">
                                      <p:cBhvr>
                                        <p:cTn id="45" dur="500" fill="hold"/>
                                        <p:tgtEl>
                                          <p:spTgt spid="46085">
                                            <p:txEl>
                                              <p:pRg st="6" end="6"/>
                                            </p:txEl>
                                          </p:spTgt>
                                        </p:tgtEl>
                                        <p:attrNameLst>
                                          <p:attrName>ppt_w</p:attrName>
                                        </p:attrNameLst>
                                      </p:cBhvr>
                                      <p:tavLst>
                                        <p:tav tm="0">
                                          <p:val>
                                            <p:strVal val="(6*min(max(#ppt_w*#ppt_h,.3),1)-7.4)/-.7*#ppt_w"/>
                                          </p:val>
                                        </p:tav>
                                        <p:tav tm="100000">
                                          <p:val>
                                            <p:strVal val="#ppt_w"/>
                                          </p:val>
                                        </p:tav>
                                      </p:tavLst>
                                    </p:anim>
                                    <p:anim calcmode="lin" valueType="num">
                                      <p:cBhvr>
                                        <p:cTn id="46" dur="500" fill="hold"/>
                                        <p:tgtEl>
                                          <p:spTgt spid="46085">
                                            <p:txEl>
                                              <p:pRg st="6" end="6"/>
                                            </p:txEl>
                                          </p:spTgt>
                                        </p:tgtEl>
                                        <p:attrNameLst>
                                          <p:attrName>ppt_h</p:attrName>
                                        </p:attrNameLst>
                                      </p:cBhvr>
                                      <p:tavLst>
                                        <p:tav tm="0">
                                          <p:val>
                                            <p:strVal val="(6*min(max(#ppt_w*#ppt_h,.3),1)-7.4)/-.7*#ppt_h"/>
                                          </p:val>
                                        </p:tav>
                                        <p:tav tm="100000">
                                          <p:val>
                                            <p:strVal val="#ppt_h"/>
                                          </p:val>
                                        </p:tav>
                                      </p:tavLst>
                                    </p:anim>
                                    <p:anim calcmode="lin" valueType="num">
                                      <p:cBhvr>
                                        <p:cTn id="47" dur="500" fill="hold"/>
                                        <p:tgtEl>
                                          <p:spTgt spid="46085">
                                            <p:txEl>
                                              <p:pRg st="6" end="6"/>
                                            </p:txEl>
                                          </p:spTgt>
                                        </p:tgtEl>
                                        <p:attrNameLst>
                                          <p:attrName>ppt_x</p:attrName>
                                        </p:attrNameLst>
                                      </p:cBhvr>
                                      <p:tavLst>
                                        <p:tav tm="0">
                                          <p:val>
                                            <p:fltVal val="0.5"/>
                                          </p:val>
                                        </p:tav>
                                        <p:tav tm="100000">
                                          <p:val>
                                            <p:strVal val="#ppt_x"/>
                                          </p:val>
                                        </p:tav>
                                      </p:tavLst>
                                    </p:anim>
                                    <p:anim calcmode="lin" valueType="num">
                                      <p:cBhvr>
                                        <p:cTn id="48" dur="500" fill="hold"/>
                                        <p:tgtEl>
                                          <p:spTgt spid="46085">
                                            <p:txEl>
                                              <p:pRg st="6" end="6"/>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175"/>
            <a:ext cx="8229600" cy="1444625"/>
          </a:xfrm>
          <a:solidFill>
            <a:schemeClr val="bg1"/>
          </a:solidFill>
          <a:ln w="57150" cmpd="sng">
            <a:solidFill>
              <a:schemeClr val="tx1"/>
            </a:solidFill>
          </a:ln>
        </p:spPr>
        <p:txBody>
          <a:bodyPr anchor="t">
            <a:noAutofit/>
          </a:bodyPr>
          <a:lstStyle/>
          <a:p>
            <a:r>
              <a:rPr lang="en-US" sz="3800" b="1" u="sng" dirty="0" smtClean="0">
                <a:latin typeface="Times New Roman"/>
                <a:cs typeface="Times New Roman"/>
              </a:rPr>
              <a:t>FORMULA</a:t>
            </a:r>
            <a:r>
              <a:rPr lang="en-US" sz="3800" dirty="0" smtClean="0">
                <a:latin typeface="Times New Roman"/>
                <a:cs typeface="Times New Roman"/>
              </a:rPr>
              <a:t> </a:t>
            </a:r>
            <a:br>
              <a:rPr lang="en-US" sz="3800" dirty="0" smtClean="0">
                <a:latin typeface="Times New Roman"/>
                <a:cs typeface="Times New Roman"/>
              </a:rPr>
            </a:br>
            <a:r>
              <a:rPr lang="en-US" sz="3800" b="1" dirty="0" smtClean="0">
                <a:latin typeface="Times New Roman"/>
                <a:cs typeface="Times New Roman"/>
              </a:rPr>
              <a:t> Pearson’s </a:t>
            </a:r>
            <a:r>
              <a:rPr lang="en-US" sz="3800" b="1" dirty="0">
                <a:latin typeface="Times New Roman"/>
                <a:cs typeface="Times New Roman"/>
              </a:rPr>
              <a:t>C</a:t>
            </a:r>
            <a:r>
              <a:rPr lang="en-US" sz="3800" b="1" dirty="0" smtClean="0">
                <a:latin typeface="Times New Roman"/>
                <a:cs typeface="Times New Roman"/>
              </a:rPr>
              <a:t>orrelation Coefficient</a:t>
            </a:r>
            <a:r>
              <a:rPr lang="en-US" sz="3800" b="1" dirty="0">
                <a:latin typeface="Times New Roman"/>
                <a:cs typeface="Times New Roman"/>
              </a:rPr>
              <a:t>:</a:t>
            </a:r>
            <a:r>
              <a:rPr lang="en-US" sz="3800" b="1" dirty="0" smtClean="0">
                <a:latin typeface="Times New Roman"/>
                <a:cs typeface="Times New Roman"/>
              </a:rPr>
              <a:t> </a:t>
            </a:r>
            <a:r>
              <a:rPr lang="en-US" sz="3800" b="1" i="1" dirty="0" smtClean="0">
                <a:latin typeface="Times New Roman"/>
                <a:cs typeface="Times New Roman"/>
              </a:rPr>
              <a:t>r</a:t>
            </a:r>
            <a:endParaRPr lang="en-US" sz="3800" b="1" i="1" dirty="0">
              <a:latin typeface="Times New Roman"/>
              <a:cs typeface="Times New Roman"/>
            </a:endParaRPr>
          </a:p>
        </p:txBody>
      </p:sp>
      <p:sp>
        <p:nvSpPr>
          <p:cNvPr id="3" name="TextBox 2"/>
          <p:cNvSpPr txBox="1"/>
          <p:nvPr/>
        </p:nvSpPr>
        <p:spPr>
          <a:xfrm>
            <a:off x="685800" y="2590800"/>
            <a:ext cx="7924800" cy="3108544"/>
          </a:xfrm>
          <a:prstGeom prst="rect">
            <a:avLst/>
          </a:prstGeom>
          <a:noFill/>
          <a:ln w="57150" cmpd="sng">
            <a:solidFill>
              <a:schemeClr val="tx1"/>
            </a:solidFill>
          </a:ln>
        </p:spPr>
        <p:txBody>
          <a:bodyPr wrap="square" rtlCol="0">
            <a:spAutoFit/>
          </a:bodyPr>
          <a:lstStyle/>
          <a:p>
            <a:r>
              <a:rPr lang="en-US" sz="2800" b="1" u="sng" dirty="0" smtClean="0">
                <a:solidFill>
                  <a:srgbClr val="FF0000"/>
                </a:solidFill>
                <a:latin typeface="Times New Roman"/>
                <a:cs typeface="Times New Roman"/>
              </a:rPr>
              <a:t>IB Note:</a:t>
            </a:r>
          </a:p>
          <a:p>
            <a:r>
              <a:rPr lang="en-US" sz="2800" dirty="0" smtClean="0">
                <a:solidFill>
                  <a:srgbClr val="FF0000"/>
                </a:solidFill>
                <a:latin typeface="Times New Roman"/>
                <a:cs typeface="Times New Roman"/>
              </a:rPr>
              <a:t>For the EXAM students do NOT need to know how to find the covariance.</a:t>
            </a:r>
          </a:p>
          <a:p>
            <a:r>
              <a:rPr lang="en-US" sz="2800" dirty="0" smtClean="0">
                <a:solidFill>
                  <a:srgbClr val="FF0000"/>
                </a:solidFill>
                <a:latin typeface="Times New Roman"/>
                <a:cs typeface="Times New Roman"/>
              </a:rPr>
              <a:t>But, for their project if they’re doing regression, then they DO need to do covariance by hand so they can do the </a:t>
            </a:r>
            <a:r>
              <a:rPr lang="en-US" sz="2800" i="1" dirty="0" smtClean="0">
                <a:solidFill>
                  <a:srgbClr val="FF0000"/>
                </a:solidFill>
                <a:latin typeface="Times New Roman"/>
                <a:cs typeface="Times New Roman"/>
              </a:rPr>
              <a:t>r</a:t>
            </a:r>
            <a:r>
              <a:rPr lang="en-US" sz="2800" dirty="0" smtClean="0">
                <a:solidFill>
                  <a:srgbClr val="FF0000"/>
                </a:solidFill>
                <a:latin typeface="Times New Roman"/>
                <a:cs typeface="Times New Roman"/>
              </a:rPr>
              <a:t> by hand so they can get points for using a sophisticated math process.</a:t>
            </a:r>
            <a:endParaRPr lang="en-US" sz="2800" dirty="0">
              <a:solidFill>
                <a:srgbClr val="FF0000"/>
              </a:solidFill>
              <a:latin typeface="Times New Roman"/>
              <a:cs typeface="Times New Roman"/>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7200" cy="1143000"/>
          </a:xfrm>
          <a:ln w="57150" cmpd="sng">
            <a:solidFill>
              <a:schemeClr val="tx1"/>
            </a:solidFill>
          </a:ln>
        </p:spPr>
        <p:txBody>
          <a:bodyPr>
            <a:noAutofit/>
          </a:bodyPr>
          <a:lstStyle/>
          <a:p>
            <a:r>
              <a:rPr lang="en-US" sz="3800" b="1" u="sng" dirty="0" smtClean="0">
                <a:latin typeface="Times New Roman"/>
                <a:cs typeface="Times New Roman"/>
              </a:rPr>
              <a:t>FORMULA</a:t>
            </a:r>
            <a:r>
              <a:rPr lang="en-US" sz="3800" dirty="0" smtClean="0">
                <a:latin typeface="Times New Roman"/>
                <a:cs typeface="Times New Roman"/>
              </a:rPr>
              <a:t> </a:t>
            </a:r>
            <a:br>
              <a:rPr lang="en-US" sz="3800" dirty="0" smtClean="0">
                <a:latin typeface="Times New Roman"/>
                <a:cs typeface="Times New Roman"/>
              </a:rPr>
            </a:br>
            <a:r>
              <a:rPr lang="en-US" sz="3800" b="1" dirty="0" smtClean="0">
                <a:latin typeface="Times New Roman"/>
                <a:cs typeface="Times New Roman"/>
              </a:rPr>
              <a:t> Pearson’s Correlation Coefficient: </a:t>
            </a:r>
            <a:r>
              <a:rPr lang="en-US" sz="3800" b="1" i="1" dirty="0" err="1" smtClean="0">
                <a:latin typeface="Times New Roman"/>
                <a:cs typeface="Times New Roman"/>
              </a:rPr>
              <a:t>r</a:t>
            </a:r>
            <a:endParaRPr lang="en-US" sz="3800" dirty="0"/>
          </a:p>
        </p:txBody>
      </p:sp>
      <p:pic>
        <p:nvPicPr>
          <p:cNvPr id="3" name="Picture 2" descr="PearsonsCorrCoeff.jpg"/>
          <p:cNvPicPr>
            <a:picLocks noChangeAspect="1"/>
          </p:cNvPicPr>
          <p:nvPr/>
        </p:nvPicPr>
        <p:blipFill>
          <a:blip r:embed="rId2"/>
          <a:stretch>
            <a:fillRect/>
          </a:stretch>
        </p:blipFill>
        <p:spPr>
          <a:xfrm>
            <a:off x="1066800" y="1524000"/>
            <a:ext cx="7146290" cy="5181600"/>
          </a:xfrm>
          <a:prstGeom prst="rect">
            <a:avLst/>
          </a:prstGeom>
          <a:ln w="57150" cmpd="sng">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6038"/>
            <a:ext cx="4495800" cy="944562"/>
          </a:xfrm>
        </p:spPr>
        <p:txBody>
          <a:bodyPr>
            <a:normAutofit/>
          </a:bodyPr>
          <a:lstStyle/>
          <a:p>
            <a:r>
              <a:rPr lang="en-US" b="1" u="sng" dirty="0" smtClean="0">
                <a:latin typeface="Times New Roman"/>
                <a:cs typeface="Times New Roman"/>
              </a:rPr>
              <a:t>Definition:</a:t>
            </a:r>
            <a:endParaRPr lang="en-US" b="1" u="sng" dirty="0">
              <a:latin typeface="Times New Roman"/>
              <a:cs typeface="Times New Roman"/>
            </a:endParaRPr>
          </a:p>
        </p:txBody>
      </p:sp>
      <p:sp>
        <p:nvSpPr>
          <p:cNvPr id="3" name="Rectangle 2"/>
          <p:cNvSpPr/>
          <p:nvPr/>
        </p:nvSpPr>
        <p:spPr>
          <a:xfrm>
            <a:off x="685800" y="1905000"/>
            <a:ext cx="7772400" cy="1200329"/>
          </a:xfrm>
          <a:prstGeom prst="rect">
            <a:avLst/>
          </a:prstGeom>
          <a:ln w="57150" cmpd="sng">
            <a:solidFill>
              <a:schemeClr val="tx1"/>
            </a:solidFill>
          </a:ln>
        </p:spPr>
        <p:txBody>
          <a:bodyPr wrap="square">
            <a:spAutoFit/>
          </a:bodyPr>
          <a:lstStyle/>
          <a:p>
            <a:r>
              <a:rPr lang="en-US" sz="3600" b="1" dirty="0">
                <a:latin typeface="Times New Roman"/>
                <a:cs typeface="Times New Roman"/>
              </a:rPr>
              <a:t>C</a:t>
            </a:r>
            <a:r>
              <a:rPr lang="en-US" sz="3600" b="1" dirty="0" smtClean="0">
                <a:latin typeface="Times New Roman"/>
                <a:cs typeface="Times New Roman"/>
              </a:rPr>
              <a:t>ovariance</a:t>
            </a:r>
            <a:r>
              <a:rPr lang="en-US" sz="3600" dirty="0" smtClean="0">
                <a:latin typeface="Times New Roman"/>
                <a:cs typeface="Times New Roman"/>
              </a:rPr>
              <a:t> is a measure of how much two variables change together.</a:t>
            </a:r>
            <a:endParaRPr lang="en-US" sz="3600" dirty="0">
              <a:latin typeface="Times New Roman"/>
              <a:cs typeface="Times New Roman"/>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7315200" cy="792162"/>
          </a:xfrm>
        </p:spPr>
        <p:txBody>
          <a:bodyPr/>
          <a:lstStyle/>
          <a:p>
            <a:r>
              <a:rPr lang="en-US" b="1" u="sng" dirty="0" smtClean="0">
                <a:latin typeface="Times New Roman"/>
                <a:cs typeface="Times New Roman"/>
              </a:rPr>
              <a:t>From the IB Subject Guide:</a:t>
            </a:r>
            <a:endParaRPr lang="en-US" b="1" u="sng" dirty="0">
              <a:latin typeface="Times New Roman"/>
              <a:cs typeface="Times New Roman"/>
            </a:endParaRPr>
          </a:p>
        </p:txBody>
      </p:sp>
      <p:sp>
        <p:nvSpPr>
          <p:cNvPr id="4" name="Content Placeholder 3"/>
          <p:cNvSpPr>
            <a:spLocks noGrp="1"/>
          </p:cNvSpPr>
          <p:nvPr>
            <p:ph idx="1"/>
          </p:nvPr>
        </p:nvSpPr>
        <p:spPr>
          <a:xfrm>
            <a:off x="457200" y="1493837"/>
            <a:ext cx="8229600" cy="4525963"/>
          </a:xfrm>
          <a:ln w="57150" cmpd="sng">
            <a:solidFill>
              <a:schemeClr val="tx1"/>
            </a:solidFill>
          </a:ln>
        </p:spPr>
        <p:txBody>
          <a:bodyPr/>
          <a:lstStyle/>
          <a:p>
            <a:r>
              <a:rPr lang="en-US" dirty="0" smtClean="0">
                <a:latin typeface="Times New Roman" pitchFamily="18" charset="0"/>
                <a:cs typeface="Times New Roman" pitchFamily="18" charset="0"/>
              </a:rPr>
              <a:t>In examinations: the value of </a:t>
            </a:r>
            <a:r>
              <a:rPr lang="en-US" i="1" dirty="0" err="1" smtClean="0">
                <a:latin typeface="Times New Roman" pitchFamily="18" charset="0"/>
                <a:cs typeface="Times New Roman" pitchFamily="18" charset="0"/>
              </a:rPr>
              <a:t>s</a:t>
            </a:r>
            <a:r>
              <a:rPr lang="en-US" i="1" baseline="-25000" dirty="0" err="1" smtClean="0">
                <a:latin typeface="Times New Roman" pitchFamily="18" charset="0"/>
                <a:cs typeface="Times New Roman" pitchFamily="18" charset="0"/>
              </a:rPr>
              <a:t>xy</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will be given if required. </a:t>
            </a:r>
          </a:p>
          <a:p>
            <a:r>
              <a:rPr lang="en-US" i="1" dirty="0" err="1" smtClean="0">
                <a:latin typeface="Times New Roman" pitchFamily="18" charset="0"/>
                <a:cs typeface="Times New Roman" pitchFamily="18" charset="0"/>
              </a:rPr>
              <a:t>s</a:t>
            </a:r>
            <a:r>
              <a:rPr lang="en-US" i="1" baseline="-25000" dirty="0" err="1" smtClean="0">
                <a:latin typeface="Times New Roman" pitchFamily="18" charset="0"/>
                <a:cs typeface="Times New Roman" pitchFamily="18" charset="0"/>
              </a:rPr>
              <a:t>x</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represents the standard deviation of the variable </a:t>
            </a:r>
            <a:r>
              <a:rPr lang="en-US" i="1" dirty="0" smtClean="0">
                <a:latin typeface="Times New Roman" pitchFamily="18" charset="0"/>
                <a:cs typeface="Times New Roman" pitchFamily="18" charset="0"/>
              </a:rPr>
              <a:t>X; </a:t>
            </a:r>
          </a:p>
          <a:p>
            <a:r>
              <a:rPr lang="en-US" i="1" dirty="0" err="1" smtClean="0">
                <a:latin typeface="Times New Roman" pitchFamily="18" charset="0"/>
                <a:cs typeface="Times New Roman" pitchFamily="18" charset="0"/>
              </a:rPr>
              <a:t>s</a:t>
            </a:r>
            <a:r>
              <a:rPr lang="en-US" i="1" baseline="-25000" dirty="0" err="1" smtClean="0">
                <a:latin typeface="Times New Roman" pitchFamily="18" charset="0"/>
                <a:cs typeface="Times New Roman" pitchFamily="18" charset="0"/>
              </a:rPr>
              <a:t>xy</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represents the covariance of the variables </a:t>
            </a:r>
            <a:r>
              <a:rPr lang="en-US" i="1" dirty="0" smtClean="0">
                <a:latin typeface="Times New Roman" pitchFamily="18" charset="0"/>
                <a:cs typeface="Times New Roman" pitchFamily="18" charset="0"/>
              </a:rPr>
              <a:t>X </a:t>
            </a:r>
            <a:r>
              <a:rPr lang="en-US" dirty="0" smtClean="0">
                <a:latin typeface="Times New Roman" pitchFamily="18" charset="0"/>
                <a:cs typeface="Times New Roman" pitchFamily="18" charset="0"/>
              </a:rPr>
              <a:t>and</a:t>
            </a:r>
            <a:r>
              <a:rPr lang="en-US" i="1" dirty="0" smtClean="0">
                <a:latin typeface="Times New Roman" pitchFamily="18" charset="0"/>
                <a:cs typeface="Times New Roman" pitchFamily="18" charset="0"/>
              </a:rPr>
              <a:t> Y.</a:t>
            </a:r>
          </a:p>
          <a:p>
            <a:r>
              <a:rPr lang="en-US" dirty="0" smtClean="0">
                <a:latin typeface="Times New Roman" pitchFamily="18" charset="0"/>
                <a:cs typeface="Times New Roman" pitchFamily="18" charset="0"/>
              </a:rPr>
              <a:t>A GDC can be used to calculate </a:t>
            </a:r>
            <a:r>
              <a:rPr lang="en-US" i="1" dirty="0" smtClean="0">
                <a:latin typeface="Times New Roman" pitchFamily="18" charset="0"/>
                <a:cs typeface="Times New Roman" pitchFamily="18" charset="0"/>
              </a:rPr>
              <a:t>r </a:t>
            </a:r>
            <a:r>
              <a:rPr lang="en-US" dirty="0" smtClean="0">
                <a:latin typeface="Times New Roman" pitchFamily="18" charset="0"/>
                <a:cs typeface="Times New Roman" pitchFamily="18" charset="0"/>
              </a:rPr>
              <a:t>when raw data is given.</a:t>
            </a:r>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z="3200" dirty="0" smtClean="0">
                <a:latin typeface="Times New Roman" pitchFamily="18" charset="0"/>
                <a:cs typeface="Times New Roman" pitchFamily="18" charset="0"/>
              </a:rPr>
              <a:t>1) Average speed in the metropolitan area and age of drivers</a:t>
            </a:r>
            <a:endParaRPr lang="en-US" sz="3200" dirty="0">
              <a:latin typeface="Times New Roman" pitchFamily="18" charset="0"/>
              <a:cs typeface="Times New Roman" pitchFamily="18" charset="0"/>
            </a:endParaRPr>
          </a:p>
        </p:txBody>
      </p:sp>
      <p:pic>
        <p:nvPicPr>
          <p:cNvPr id="43009" name="Picture 1"/>
          <p:cNvPicPr>
            <a:picLocks noChangeAspect="1" noChangeArrowheads="1"/>
          </p:cNvPicPr>
          <p:nvPr/>
        </p:nvPicPr>
        <p:blipFill>
          <a:blip r:embed="rId2" cstate="print"/>
          <a:srcRect/>
          <a:stretch>
            <a:fillRect/>
          </a:stretch>
        </p:blipFill>
        <p:spPr bwMode="auto">
          <a:xfrm>
            <a:off x="4714875" y="2133600"/>
            <a:ext cx="4124325" cy="4343400"/>
          </a:xfrm>
          <a:prstGeom prst="rect">
            <a:avLst/>
          </a:prstGeom>
          <a:noFill/>
          <a:ln w="57150" cmpd="sng">
            <a:solidFill>
              <a:schemeClr val="tx1"/>
            </a:solidFill>
            <a:miter lim="800000"/>
            <a:headEnd/>
            <a:tailEnd/>
          </a:ln>
          <a:effectLst/>
        </p:spPr>
      </p:pic>
      <p:sp>
        <p:nvSpPr>
          <p:cNvPr id="7" name="Rectangle 6"/>
          <p:cNvSpPr/>
          <p:nvPr/>
        </p:nvSpPr>
        <p:spPr>
          <a:xfrm>
            <a:off x="-76200" y="2087940"/>
            <a:ext cx="4572000" cy="1569660"/>
          </a:xfrm>
          <a:prstGeom prst="rect">
            <a:avLst/>
          </a:prstGeom>
        </p:spPr>
        <p:txBody>
          <a:bodyPr>
            <a:spAutoFit/>
          </a:bodyPr>
          <a:lstStyle/>
          <a:p>
            <a:pPr algn="ctr"/>
            <a:r>
              <a:rPr lang="en-US" sz="3200" dirty="0" smtClean="0">
                <a:solidFill>
                  <a:schemeClr val="tx2"/>
                </a:solidFill>
                <a:latin typeface="Times New Roman"/>
                <a:ea typeface="+mj-ea"/>
                <a:cs typeface="Times New Roman"/>
              </a:rPr>
              <a:t>The </a:t>
            </a:r>
            <a:r>
              <a:rPr lang="en-US" sz="3200" i="1" dirty="0" smtClean="0">
                <a:solidFill>
                  <a:schemeClr val="tx2"/>
                </a:solidFill>
                <a:latin typeface="Times New Roman"/>
                <a:ea typeface="+mj-ea"/>
                <a:cs typeface="Times New Roman"/>
              </a:rPr>
              <a:t>r</a:t>
            </a:r>
            <a:r>
              <a:rPr lang="en-US" sz="3200" dirty="0" smtClean="0">
                <a:solidFill>
                  <a:schemeClr val="tx2"/>
                </a:solidFill>
                <a:latin typeface="Times New Roman"/>
                <a:ea typeface="+mj-ea"/>
                <a:cs typeface="Times New Roman"/>
              </a:rPr>
              <a:t>-value for this association is 0.027.  Describe the association.</a:t>
            </a:r>
          </a:p>
        </p:txBody>
      </p:sp>
      <p:sp>
        <p:nvSpPr>
          <p:cNvPr id="39" name="SMARTPenAnnotation363"/>
          <p:cNvSpPr/>
          <p:nvPr/>
        </p:nvSpPr>
        <p:spPr bwMode="auto">
          <a:xfrm>
            <a:off x="4098726" y="6849070"/>
            <a:ext cx="8931" cy="1"/>
          </a:xfrm>
          <a:custGeom>
            <a:avLst/>
            <a:gdLst/>
            <a:ahLst/>
            <a:cxnLst/>
            <a:rect l="0" t="0" r="0" b="0"/>
            <a:pathLst>
              <a:path w="8931" h="1">
                <a:moveTo>
                  <a:pt x="0" y="0"/>
                </a:moveTo>
                <a:lnTo>
                  <a:pt x="8930" y="0"/>
                </a:lnTo>
              </a:path>
            </a:pathLst>
          </a:custGeom>
          <a:solidFill>
            <a:schemeClr val="accent1"/>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67" name="TextBox 66"/>
          <p:cNvSpPr txBox="1"/>
          <p:nvPr/>
        </p:nvSpPr>
        <p:spPr>
          <a:xfrm>
            <a:off x="170713" y="162580"/>
            <a:ext cx="1810487" cy="523220"/>
          </a:xfrm>
          <a:prstGeom prst="rect">
            <a:avLst/>
          </a:prstGeom>
          <a:noFill/>
          <a:ln w="57150" cmpd="sng">
            <a:solidFill>
              <a:schemeClr val="tx1"/>
            </a:solidFill>
          </a:ln>
        </p:spPr>
        <p:txBody>
          <a:bodyPr wrap="none" rtlCol="0">
            <a:spAutoFit/>
          </a:bodyPr>
          <a:lstStyle/>
          <a:p>
            <a:r>
              <a:rPr lang="en-US" sz="2800" b="1" dirty="0" smtClean="0">
                <a:latin typeface="Times New Roman"/>
                <a:cs typeface="Times New Roman"/>
              </a:rPr>
              <a:t>Example 1</a:t>
            </a:r>
            <a:endParaRPr lang="en-US" sz="2800" b="1" dirty="0">
              <a:latin typeface="Times New Roman"/>
              <a:cs typeface="Times New Roman"/>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8973287" cy="914400"/>
          </a:xfrm>
          <a:solidFill>
            <a:schemeClr val="bg1"/>
          </a:solidFill>
        </p:spPr>
        <p:txBody>
          <a:bodyPr anchor="t">
            <a:normAutofit fontScale="90000"/>
          </a:bodyPr>
          <a:lstStyle/>
          <a:p>
            <a:r>
              <a:rPr lang="en-US" sz="2800" dirty="0" smtClean="0">
                <a:latin typeface="Times New Roman" pitchFamily="18" charset="0"/>
                <a:cs typeface="Times New Roman" pitchFamily="18" charset="0"/>
              </a:rPr>
              <a:t>2) Sue investigates how the volume of water in a pot affects how long it takes to boil on the stove. The results are given in the table.</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4" name="Rectangle 3"/>
          <p:cNvSpPr/>
          <p:nvPr/>
        </p:nvSpPr>
        <p:spPr>
          <a:xfrm>
            <a:off x="609600" y="2209800"/>
            <a:ext cx="3657600" cy="1815882"/>
          </a:xfrm>
          <a:prstGeom prst="rect">
            <a:avLst/>
          </a:prstGeom>
        </p:spPr>
        <p:txBody>
          <a:bodyPr wrap="square">
            <a:spAutoFit/>
          </a:bodyPr>
          <a:lstStyle/>
          <a:p>
            <a:pPr algn="ctr"/>
            <a:r>
              <a:rPr lang="en-US" sz="2800" dirty="0" smtClean="0">
                <a:solidFill>
                  <a:schemeClr val="tx2"/>
                </a:solidFill>
                <a:latin typeface="Times New Roman" pitchFamily="18" charset="0"/>
                <a:cs typeface="Times New Roman" pitchFamily="18" charset="0"/>
              </a:rPr>
              <a:t>Find Pearson’s correlation coefficient between the two variables.</a:t>
            </a:r>
            <a:endParaRPr lang="en-US" sz="2800" dirty="0">
              <a:solidFill>
                <a:schemeClr val="tx2"/>
              </a:solidFill>
              <a:latin typeface="Times New Roman" pitchFamily="18" charset="0"/>
              <a:cs typeface="Times New Roman" pitchFamily="18" charset="0"/>
            </a:endParaRPr>
          </a:p>
        </p:txBody>
      </p:sp>
      <p:pic>
        <p:nvPicPr>
          <p:cNvPr id="39937" name="Picture 1"/>
          <p:cNvPicPr>
            <a:picLocks noChangeAspect="1" noChangeArrowheads="1"/>
          </p:cNvPicPr>
          <p:nvPr/>
        </p:nvPicPr>
        <p:blipFill>
          <a:blip r:embed="rId3" cstate="print"/>
          <a:srcRect/>
          <a:stretch>
            <a:fillRect/>
          </a:stretch>
        </p:blipFill>
        <p:spPr bwMode="auto">
          <a:xfrm>
            <a:off x="4876800" y="2286000"/>
            <a:ext cx="3914775" cy="2619375"/>
          </a:xfrm>
          <a:prstGeom prst="rect">
            <a:avLst/>
          </a:prstGeom>
          <a:noFill/>
          <a:ln w="57150" cmpd="sng">
            <a:solidFill>
              <a:schemeClr val="tx1"/>
            </a:solidFill>
            <a:miter lim="800000"/>
            <a:headEnd/>
            <a:tailEnd/>
          </a:ln>
          <a:effectLst/>
        </p:spPr>
      </p:pic>
      <p:sp>
        <p:nvSpPr>
          <p:cNvPr id="6" name="TextBox 5"/>
          <p:cNvSpPr txBox="1"/>
          <p:nvPr/>
        </p:nvSpPr>
        <p:spPr>
          <a:xfrm>
            <a:off x="170713" y="162580"/>
            <a:ext cx="1810487" cy="523220"/>
          </a:xfrm>
          <a:prstGeom prst="rect">
            <a:avLst/>
          </a:prstGeom>
          <a:noFill/>
          <a:ln w="57150" cmpd="sng">
            <a:solidFill>
              <a:schemeClr val="tx1"/>
            </a:solidFill>
          </a:ln>
        </p:spPr>
        <p:txBody>
          <a:bodyPr wrap="none" rtlCol="0">
            <a:spAutoFit/>
          </a:bodyPr>
          <a:lstStyle/>
          <a:p>
            <a:r>
              <a:rPr lang="en-US" sz="2800" b="1" dirty="0" smtClean="0">
                <a:latin typeface="Times New Roman"/>
                <a:cs typeface="Times New Roman"/>
              </a:rPr>
              <a:t>Example 2</a:t>
            </a:r>
            <a:endParaRPr lang="en-US" sz="2800" b="1" dirty="0">
              <a:latin typeface="Times New Roman"/>
              <a:cs typeface="Times New Roman"/>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7621" t="23288" r="2203" b="56164"/>
          <a:stretch>
            <a:fillRect/>
          </a:stretch>
        </p:blipFill>
        <p:spPr bwMode="auto">
          <a:xfrm>
            <a:off x="502920" y="2092562"/>
            <a:ext cx="8107680" cy="1336438"/>
          </a:xfrm>
          <a:prstGeom prst="rect">
            <a:avLst/>
          </a:prstGeom>
          <a:noFill/>
          <a:ln w="57150" cmpd="sng">
            <a:solidFill>
              <a:schemeClr val="tx1"/>
            </a:solidFill>
            <a:miter lim="800000"/>
            <a:headEnd/>
            <a:tailEnd/>
          </a:ln>
          <a:effectLst/>
        </p:spPr>
      </p:pic>
      <p:sp>
        <p:nvSpPr>
          <p:cNvPr id="5" name="Title 4"/>
          <p:cNvSpPr>
            <a:spLocks noGrp="1"/>
          </p:cNvSpPr>
          <p:nvPr>
            <p:ph type="title"/>
          </p:nvPr>
        </p:nvSpPr>
        <p:spPr>
          <a:xfrm>
            <a:off x="457200" y="765175"/>
            <a:ext cx="8229600" cy="1139825"/>
          </a:xfrm>
        </p:spPr>
        <p:txBody>
          <a:bodyPr/>
          <a:lstStyle/>
          <a:p>
            <a:r>
              <a:rPr lang="en-US" sz="2800" b="1" dirty="0" smtClean="0">
                <a:latin typeface="Times New Roman"/>
                <a:cs typeface="Times New Roman"/>
              </a:rPr>
              <a:t>At a tournament, athletes throw a discus.  The age and distance thrown are recorded for each athlete:</a:t>
            </a:r>
            <a:endParaRPr lang="en-US" sz="2800" b="1" dirty="0">
              <a:latin typeface="Times New Roman"/>
              <a:cs typeface="Times New Roman"/>
            </a:endParaRPr>
          </a:p>
        </p:txBody>
      </p:sp>
      <p:pic>
        <p:nvPicPr>
          <p:cNvPr id="6" name="Picture 2"/>
          <p:cNvPicPr>
            <a:picLocks noChangeAspect="1" noChangeArrowheads="1"/>
          </p:cNvPicPr>
          <p:nvPr/>
        </p:nvPicPr>
        <p:blipFill>
          <a:blip r:embed="rId2" cstate="print"/>
          <a:srcRect l="60793" t="47945"/>
          <a:stretch>
            <a:fillRect/>
          </a:stretch>
        </p:blipFill>
        <p:spPr bwMode="auto">
          <a:xfrm>
            <a:off x="6324600" y="3977640"/>
            <a:ext cx="2569946" cy="2194560"/>
          </a:xfrm>
          <a:prstGeom prst="rect">
            <a:avLst/>
          </a:prstGeom>
          <a:noFill/>
          <a:ln w="57150" cmpd="sng">
            <a:solidFill>
              <a:schemeClr val="tx1"/>
            </a:solidFill>
            <a:miter lim="800000"/>
            <a:headEnd/>
            <a:tailEnd/>
          </a:ln>
          <a:effectLst/>
        </p:spPr>
      </p:pic>
      <p:sp>
        <p:nvSpPr>
          <p:cNvPr id="7" name="TextBox 6"/>
          <p:cNvSpPr txBox="1"/>
          <p:nvPr/>
        </p:nvSpPr>
        <p:spPr>
          <a:xfrm>
            <a:off x="152400" y="4038600"/>
            <a:ext cx="6193054" cy="1938992"/>
          </a:xfrm>
          <a:prstGeom prst="rect">
            <a:avLst/>
          </a:prstGeom>
          <a:noFill/>
        </p:spPr>
        <p:txBody>
          <a:bodyPr wrap="square" rtlCol="0">
            <a:spAutoFit/>
          </a:bodyPr>
          <a:lstStyle/>
          <a:p>
            <a:pPr>
              <a:buFont typeface="Arial" pitchFamily="34" charset="0"/>
              <a:buChar char="•"/>
            </a:pPr>
            <a:r>
              <a:rPr lang="en-US" sz="2400" dirty="0" smtClean="0">
                <a:latin typeface="Times New Roman"/>
                <a:cs typeface="Times New Roman"/>
              </a:rPr>
              <a:t>Do you think the distance an athlete can throw is related to the person’s age?</a:t>
            </a:r>
          </a:p>
          <a:p>
            <a:endParaRPr lang="en-US" sz="2400" dirty="0" smtClean="0">
              <a:latin typeface="Times New Roman"/>
              <a:cs typeface="Times New Roman"/>
            </a:endParaRPr>
          </a:p>
          <a:p>
            <a:pPr>
              <a:buFont typeface="Arial" pitchFamily="34" charset="0"/>
              <a:buChar char="•"/>
            </a:pPr>
            <a:r>
              <a:rPr lang="en-US" sz="2400" dirty="0" smtClean="0">
                <a:latin typeface="Times New Roman"/>
                <a:cs typeface="Times New Roman"/>
              </a:rPr>
              <a:t>What happens to the distance thrown as the age of the athlete increases?</a:t>
            </a:r>
          </a:p>
          <a:p>
            <a:endParaRPr lang="en-US" sz="2400" dirty="0">
              <a:latin typeface="Times New Roman"/>
              <a:cs typeface="Times New Roman"/>
            </a:endParaRPr>
          </a:p>
        </p:txBody>
      </p:sp>
      <p:sp>
        <p:nvSpPr>
          <p:cNvPr id="9" name="TextBox 8"/>
          <p:cNvSpPr txBox="1"/>
          <p:nvPr/>
        </p:nvSpPr>
        <p:spPr>
          <a:xfrm>
            <a:off x="76200" y="0"/>
            <a:ext cx="2229072" cy="584775"/>
          </a:xfrm>
          <a:prstGeom prst="rect">
            <a:avLst/>
          </a:prstGeom>
          <a:noFill/>
        </p:spPr>
        <p:txBody>
          <a:bodyPr wrap="none" rtlCol="0">
            <a:spAutoFit/>
          </a:bodyPr>
          <a:lstStyle/>
          <a:p>
            <a:r>
              <a:rPr lang="en-US" sz="3200" b="1" u="sng" dirty="0" smtClean="0">
                <a:latin typeface="Times New Roman"/>
                <a:cs typeface="Times New Roman"/>
              </a:rPr>
              <a:t>Correlation</a:t>
            </a:r>
            <a:endParaRPr lang="en-US" sz="3200" b="1" u="sng" dirty="0">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304800" y="766227"/>
            <a:ext cx="8686800" cy="113877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kumimoji="0" lang="en-US" sz="2200" b="0" i="0" u="none" strike="noStrike" cap="none" normalizeH="0" baseline="0" dirty="0" smtClean="0">
                <a:ln>
                  <a:noFill/>
                </a:ln>
                <a:solidFill>
                  <a:schemeClr val="tx1"/>
                </a:solidFill>
                <a:effectLst/>
                <a:latin typeface="Times New Roman"/>
                <a:ea typeface="Times New Roman" pitchFamily="18" charset="0"/>
                <a:cs typeface="Times New Roman"/>
              </a:rPr>
              <a:t>3) In an experiment a vertical spring was fixed at its upper end. It was stretched by hanging different weights on its lower end. The length of the spring was then measured. The following readings were obtained.</a:t>
            </a:r>
            <a:endParaRPr kumimoji="0" lang="en-US" sz="2200" b="0" i="0" u="none" strike="noStrike" cap="none" normalizeH="0" baseline="0" dirty="0" smtClean="0">
              <a:ln>
                <a:noFill/>
              </a:ln>
              <a:solidFill>
                <a:schemeClr val="tx1"/>
              </a:solidFill>
              <a:effectLst/>
              <a:latin typeface="Times New Roman"/>
              <a:cs typeface="Times New Roman"/>
            </a:endParaRPr>
          </a:p>
        </p:txBody>
      </p:sp>
      <p:graphicFrame>
        <p:nvGraphicFramePr>
          <p:cNvPr id="3" name="Table 2"/>
          <p:cNvGraphicFramePr>
            <a:graphicFrameLocks noGrp="1"/>
          </p:cNvGraphicFramePr>
          <p:nvPr/>
        </p:nvGraphicFramePr>
        <p:xfrm>
          <a:off x="304800" y="2016760"/>
          <a:ext cx="8595360" cy="1402080"/>
        </p:xfrm>
        <a:graphic>
          <a:graphicData uri="http://schemas.openxmlformats.org/drawingml/2006/table">
            <a:tbl>
              <a:tblPr/>
              <a:tblGrid>
                <a:gridCol w="1188720"/>
                <a:gridCol w="822960"/>
                <a:gridCol w="822960"/>
                <a:gridCol w="822960"/>
                <a:gridCol w="822960"/>
                <a:gridCol w="822960"/>
                <a:gridCol w="822960"/>
                <a:gridCol w="822960"/>
                <a:gridCol w="822960"/>
                <a:gridCol w="822960"/>
              </a:tblGrid>
              <a:tr h="640080">
                <a:tc>
                  <a:txBody>
                    <a:bodyPr/>
                    <a:lstStyle/>
                    <a:p>
                      <a:pPr marL="0" marR="0"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000" dirty="0">
                          <a:latin typeface="Times New Roman"/>
                          <a:ea typeface="Times New Roman"/>
                          <a:cs typeface="Times New Roman"/>
                        </a:rPr>
                        <a:t>Load (kg) </a:t>
                      </a:r>
                      <a:r>
                        <a:rPr lang="en-US" sz="2000" i="1" dirty="0">
                          <a:latin typeface="Times New Roman"/>
                          <a:ea typeface="Times New Roman"/>
                          <a:cs typeface="Times New Roman"/>
                        </a:rPr>
                        <a:t>x</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800" dirty="0">
                          <a:latin typeface="Times New Roman"/>
                          <a:ea typeface="Times New Roman"/>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800">
                          <a:latin typeface="Times New Roman"/>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800">
                          <a:latin typeface="Times New Roman"/>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800" dirty="0">
                          <a:latin typeface="Times New Roman"/>
                          <a:ea typeface="Times New Roman"/>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800" dirty="0">
                          <a:latin typeface="Times New Roman"/>
                          <a:ea typeface="Times New Roman"/>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800" dirty="0">
                          <a:latin typeface="Times New Roman"/>
                          <a:ea typeface="Times New Roman"/>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800" dirty="0">
                          <a:latin typeface="Times New Roman"/>
                          <a:ea typeface="Times New Roman"/>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800" dirty="0">
                          <a:latin typeface="Times New Roman"/>
                          <a:ea typeface="Times New Roman"/>
                          <a:cs typeface="Times New Roman"/>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800" dirty="0">
                          <a:latin typeface="Times New Roman"/>
                          <a:ea typeface="Times New Roman"/>
                          <a:cs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80">
                <a:tc>
                  <a:txBody>
                    <a:bodyPr/>
                    <a:lstStyle/>
                    <a:p>
                      <a:pPr marL="0" marR="0"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000" dirty="0">
                          <a:latin typeface="Times New Roman"/>
                          <a:ea typeface="Times New Roman"/>
                          <a:cs typeface="Times New Roman"/>
                        </a:rPr>
                        <a:t>Length (cm) </a:t>
                      </a:r>
                      <a:r>
                        <a:rPr lang="en-US" sz="2000" i="1" dirty="0">
                          <a:latin typeface="Times New Roman"/>
                          <a:ea typeface="Times New Roman"/>
                          <a:cs typeface="Times New Roman"/>
                        </a:rPr>
                        <a:t>y</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800">
                          <a:latin typeface="Times New Roman"/>
                          <a:ea typeface="Times New Roman"/>
                          <a:cs typeface="Times New Roman"/>
                        </a:rPr>
                        <a:t>23.5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800" dirty="0">
                          <a:latin typeface="Times New Roman"/>
                          <a:ea typeface="Times New Roman"/>
                          <a:cs typeface="Times New Roman"/>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800" dirty="0">
                          <a:latin typeface="Times New Roman"/>
                          <a:ea typeface="Times New Roman"/>
                          <a:cs typeface="Times New Roman"/>
                        </a:rPr>
                        <a:t>26.5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800" dirty="0">
                          <a:latin typeface="Times New Roman"/>
                          <a:ea typeface="Times New Roman"/>
                          <a:cs typeface="Times New Roman"/>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800" dirty="0">
                          <a:latin typeface="Times New Roman"/>
                          <a:ea typeface="Times New Roman"/>
                          <a:cs typeface="Times New Roman"/>
                        </a:rPr>
                        <a:t>28.5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800" dirty="0">
                          <a:latin typeface="Times New Roman"/>
                          <a:ea typeface="Times New Roman"/>
                          <a:cs typeface="Times New Roman"/>
                        </a:rPr>
                        <a:t>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800">
                          <a:latin typeface="Times New Roman"/>
                          <a:ea typeface="Times New Roman"/>
                          <a:cs typeface="Times New Roman"/>
                        </a:rPr>
                        <a:t>34.5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800" dirty="0">
                          <a:latin typeface="Times New Roman"/>
                          <a:ea typeface="Times New Roman"/>
                          <a:cs typeface="Times New Roman"/>
                        </a:rPr>
                        <a:t>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800" dirty="0">
                          <a:latin typeface="Times New Roman"/>
                          <a:ea typeface="Times New Roman"/>
                          <a:cs typeface="Times New Roman"/>
                        </a:rPr>
                        <a:t>37.5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21" name="Rectangle 9"/>
          <p:cNvSpPr>
            <a:spLocks noChangeArrowheads="1"/>
          </p:cNvSpPr>
          <p:nvPr/>
        </p:nvSpPr>
        <p:spPr bwMode="auto">
          <a:xfrm>
            <a:off x="609600" y="5291316"/>
            <a:ext cx="7848600"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600"/>
              </a:spcBef>
              <a:spcAft>
                <a:spcPct val="0"/>
              </a:spcAft>
              <a:buClrTx/>
              <a:buSzTx/>
              <a:buFontTx/>
              <a:buNone/>
              <a:tabLst>
                <a:tab pos="10795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en-US" sz="2200" b="0" i="0" u="none" strike="noStrike" cap="none" normalizeH="0" baseline="0" dirty="0" smtClean="0">
                <a:ln>
                  <a:noFill/>
                </a:ln>
                <a:solidFill>
                  <a:schemeClr val="tx1"/>
                </a:solidFill>
                <a:effectLst/>
                <a:latin typeface="Times New Roman"/>
                <a:ea typeface="Times New Roman" pitchFamily="18" charset="0"/>
                <a:cs typeface="Times New Roman"/>
              </a:rPr>
              <a:t>It is given that the covariance </a:t>
            </a:r>
            <a:r>
              <a:rPr kumimoji="0" lang="en-US" sz="2200" b="0" i="1" u="none" strike="noStrike" cap="none" normalizeH="0" baseline="0" dirty="0" err="1" smtClean="0">
                <a:ln>
                  <a:noFill/>
                </a:ln>
                <a:solidFill>
                  <a:schemeClr val="tx1"/>
                </a:solidFill>
                <a:effectLst/>
                <a:latin typeface="Times New Roman"/>
                <a:ea typeface="Times New Roman" pitchFamily="18" charset="0"/>
                <a:cs typeface="Times New Roman"/>
              </a:rPr>
              <a:t>S</a:t>
            </a:r>
            <a:r>
              <a:rPr kumimoji="0" lang="en-US" sz="2200" b="0" i="1" u="none" strike="noStrike" cap="none" normalizeH="0" baseline="-25000" dirty="0" err="1" smtClean="0">
                <a:ln>
                  <a:noFill/>
                </a:ln>
                <a:solidFill>
                  <a:schemeClr val="tx1"/>
                </a:solidFill>
                <a:effectLst/>
                <a:latin typeface="Times New Roman"/>
                <a:ea typeface="Times New Roman" pitchFamily="18" charset="0"/>
                <a:cs typeface="Times New Roman"/>
              </a:rPr>
              <a:t>xy</a:t>
            </a:r>
            <a:r>
              <a:rPr kumimoji="0" lang="en-US" sz="2200" b="0" i="0" u="none" strike="noStrike" cap="none" normalizeH="0" baseline="-25000" dirty="0" smtClean="0">
                <a:ln>
                  <a:noFill/>
                </a:ln>
                <a:solidFill>
                  <a:schemeClr val="tx1"/>
                </a:solidFill>
                <a:effectLst/>
                <a:latin typeface="Times New Roman"/>
                <a:ea typeface="Times New Roman" pitchFamily="18" charset="0"/>
                <a:cs typeface="Times New Roman"/>
              </a:rPr>
              <a:t> </a:t>
            </a:r>
            <a:r>
              <a:rPr kumimoji="0" lang="en-US" sz="2200" b="0" i="0" u="none" strike="noStrike" cap="none" normalizeH="0" baseline="0" dirty="0" smtClean="0">
                <a:ln>
                  <a:noFill/>
                </a:ln>
                <a:solidFill>
                  <a:schemeClr val="tx1"/>
                </a:solidFill>
                <a:effectLst/>
                <a:latin typeface="Times New Roman"/>
                <a:ea typeface="Times New Roman" pitchFamily="18" charset="0"/>
                <a:cs typeface="Times New Roman"/>
              </a:rPr>
              <a:t>is 12.17.</a:t>
            </a:r>
            <a:endParaRPr kumimoji="0" lang="en-US" sz="2200" b="0" i="0" u="none" strike="noStrike" cap="none" normalizeH="0" baseline="0" dirty="0" smtClean="0">
              <a:ln>
                <a:noFill/>
              </a:ln>
              <a:solidFill>
                <a:schemeClr val="tx1"/>
              </a:solidFill>
              <a:effectLst/>
              <a:latin typeface="Times New Roman"/>
              <a:cs typeface="Times New Roman"/>
            </a:endParaRPr>
          </a:p>
          <a:p>
            <a:pPr marL="0" marR="0" lvl="0" indent="0" algn="l" defTabSz="914400" rtl="0" eaLnBrk="0" fontAlgn="base" latinLnBrk="0" hangingPunct="0">
              <a:lnSpc>
                <a:spcPct val="100000"/>
              </a:lnSpc>
              <a:spcBef>
                <a:spcPts val="600"/>
              </a:spcBef>
              <a:spcAft>
                <a:spcPct val="0"/>
              </a:spcAft>
              <a:buClrTx/>
              <a:buSzTx/>
              <a:buFontTx/>
              <a:buNone/>
              <a:tabLst>
                <a:tab pos="10795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en-US" sz="2200" b="0" i="0" u="none" strike="noStrike" cap="none" normalizeH="0" baseline="0" dirty="0" smtClean="0">
                <a:ln>
                  <a:noFill/>
                </a:ln>
                <a:solidFill>
                  <a:srgbClr val="0000CC"/>
                </a:solidFill>
                <a:effectLst/>
                <a:latin typeface="Times New Roman"/>
                <a:ea typeface="Times New Roman" pitchFamily="18" charset="0"/>
                <a:cs typeface="Times New Roman"/>
              </a:rPr>
              <a:t>(d)</a:t>
            </a:r>
            <a:r>
              <a:rPr kumimoji="0" lang="en-US" sz="2200" b="0" i="0" u="none" strike="noStrike" cap="none" normalizeH="0" dirty="0" smtClean="0">
                <a:ln>
                  <a:noFill/>
                </a:ln>
                <a:solidFill>
                  <a:srgbClr val="0000CC"/>
                </a:solidFill>
                <a:effectLst/>
                <a:latin typeface="Times New Roman"/>
                <a:ea typeface="Times New Roman" pitchFamily="18" charset="0"/>
                <a:cs typeface="Times New Roman"/>
              </a:rPr>
              <a:t>  </a:t>
            </a:r>
            <a:r>
              <a:rPr kumimoji="0" lang="en-US" sz="2200" b="0" i="0" u="none" strike="noStrike" cap="none" normalizeH="0" baseline="0" dirty="0" smtClean="0">
                <a:ln>
                  <a:noFill/>
                </a:ln>
                <a:solidFill>
                  <a:srgbClr val="0000CC"/>
                </a:solidFill>
                <a:effectLst/>
                <a:latin typeface="Times New Roman"/>
                <a:ea typeface="Times New Roman" pitchFamily="18" charset="0"/>
                <a:cs typeface="Times New Roman"/>
              </a:rPr>
              <a:t>(</a:t>
            </a:r>
            <a:r>
              <a:rPr kumimoji="0" lang="en-US" sz="2200" b="0" i="0" u="none" strike="noStrike" cap="none" normalizeH="0" baseline="0" dirty="0" err="1" smtClean="0">
                <a:ln>
                  <a:noFill/>
                </a:ln>
                <a:solidFill>
                  <a:srgbClr val="0000CC"/>
                </a:solidFill>
                <a:effectLst/>
                <a:latin typeface="Times New Roman"/>
                <a:ea typeface="Times New Roman" pitchFamily="18" charset="0"/>
                <a:cs typeface="Times New Roman"/>
              </a:rPr>
              <a:t>i</a:t>
            </a:r>
            <a:r>
              <a:rPr kumimoji="0" lang="en-US" sz="2200" b="0" i="0" u="none" strike="noStrike" cap="none" normalizeH="0" baseline="0" dirty="0" smtClean="0">
                <a:ln>
                  <a:noFill/>
                </a:ln>
                <a:solidFill>
                  <a:srgbClr val="0000CC"/>
                </a:solidFill>
                <a:effectLst/>
                <a:latin typeface="Times New Roman"/>
                <a:ea typeface="Times New Roman" pitchFamily="18" charset="0"/>
                <a:cs typeface="Times New Roman"/>
              </a:rPr>
              <a:t>) Write down the correlation coefficient, </a:t>
            </a:r>
            <a:r>
              <a:rPr kumimoji="0" lang="en-US" sz="2200" b="0" i="1" u="none" strike="noStrike" cap="none" normalizeH="0" baseline="0" dirty="0" smtClean="0">
                <a:ln>
                  <a:noFill/>
                </a:ln>
                <a:solidFill>
                  <a:srgbClr val="0000CC"/>
                </a:solidFill>
                <a:effectLst/>
                <a:latin typeface="Times New Roman"/>
                <a:ea typeface="Times New Roman" pitchFamily="18" charset="0"/>
                <a:cs typeface="Times New Roman"/>
              </a:rPr>
              <a:t>r</a:t>
            </a:r>
            <a:r>
              <a:rPr kumimoji="0" lang="en-US" sz="2200" b="0" i="0" u="none" strike="noStrike" cap="none" normalizeH="0" baseline="0" dirty="0" smtClean="0">
                <a:ln>
                  <a:noFill/>
                </a:ln>
                <a:solidFill>
                  <a:srgbClr val="0000CC"/>
                </a:solidFill>
                <a:effectLst/>
                <a:latin typeface="Times New Roman"/>
                <a:ea typeface="Times New Roman" pitchFamily="18" charset="0"/>
                <a:cs typeface="Times New Roman"/>
              </a:rPr>
              <a:t>, for these readings.</a:t>
            </a:r>
            <a:endParaRPr kumimoji="0" lang="en-US" sz="2200" b="0" i="0" u="none" strike="noStrike" cap="none" normalizeH="0" baseline="0" dirty="0" smtClean="0">
              <a:ln>
                <a:noFill/>
              </a:ln>
              <a:solidFill>
                <a:srgbClr val="0000CC"/>
              </a:solidFill>
              <a:effectLst/>
              <a:latin typeface="Times New Roman"/>
              <a:cs typeface="Times New Roman"/>
            </a:endParaRPr>
          </a:p>
          <a:p>
            <a:pPr marL="0" marR="0" lvl="0" indent="0" algn="l" defTabSz="914400" rtl="0" eaLnBrk="0" fontAlgn="base" latinLnBrk="0" hangingPunct="0">
              <a:lnSpc>
                <a:spcPct val="100000"/>
              </a:lnSpc>
              <a:spcBef>
                <a:spcPts val="600"/>
              </a:spcBef>
              <a:spcAft>
                <a:spcPct val="0"/>
              </a:spcAft>
              <a:buClrTx/>
              <a:buSzTx/>
              <a:buFontTx/>
              <a:buNone/>
              <a:tabLst>
                <a:tab pos="10795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US" sz="2200" dirty="0" smtClean="0">
                <a:latin typeface="Times New Roman"/>
                <a:ea typeface="Times New Roman" pitchFamily="18" charset="0"/>
                <a:cs typeface="Times New Roman"/>
              </a:rPr>
              <a:t>      </a:t>
            </a:r>
            <a:r>
              <a:rPr kumimoji="0" lang="en-US" sz="2200" b="0" i="0" u="none" strike="noStrike" cap="none" normalizeH="0" baseline="0" dirty="0" smtClean="0">
                <a:ln>
                  <a:noFill/>
                </a:ln>
                <a:solidFill>
                  <a:schemeClr val="tx1"/>
                </a:solidFill>
                <a:effectLst/>
                <a:latin typeface="Times New Roman"/>
                <a:ea typeface="Times New Roman" pitchFamily="18" charset="0"/>
                <a:cs typeface="Times New Roman"/>
              </a:rPr>
              <a:t>(ii) Comment on this result.</a:t>
            </a:r>
            <a:endParaRPr kumimoji="0" lang="en-US" sz="2200" b="0" i="0" u="none" strike="noStrike" cap="none" normalizeH="0" baseline="0" dirty="0" smtClean="0">
              <a:ln>
                <a:noFill/>
              </a:ln>
              <a:solidFill>
                <a:schemeClr val="tx1"/>
              </a:solidFill>
              <a:effectLst/>
              <a:latin typeface="Times New Roman"/>
              <a:cs typeface="Times New Roman"/>
            </a:endParaRPr>
          </a:p>
        </p:txBody>
      </p:sp>
      <p:sp>
        <p:nvSpPr>
          <p:cNvPr id="13" name="Rectangle 12"/>
          <p:cNvSpPr/>
          <p:nvPr/>
        </p:nvSpPr>
        <p:spPr>
          <a:xfrm>
            <a:off x="609600" y="3580418"/>
            <a:ext cx="8153400" cy="1677382"/>
          </a:xfrm>
          <a:prstGeom prst="rect">
            <a:avLst/>
          </a:prstGeom>
        </p:spPr>
        <p:txBody>
          <a:bodyPr wrap="square">
            <a:spAutoFit/>
          </a:bodyPr>
          <a:lstStyle/>
          <a:p>
            <a:pPr marL="457200" lvl="0" indent="-457200">
              <a:spcBef>
                <a:spcPts val="600"/>
              </a:spcBef>
              <a:buAutoNum type="alphaLcParenBoth" startA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200" dirty="0" smtClean="0">
                <a:latin typeface="Times New Roman"/>
                <a:ea typeface="Times New Roman" pitchFamily="18" charset="0"/>
                <a:cs typeface="Times New Roman"/>
              </a:rPr>
              <a:t>(</a:t>
            </a:r>
            <a:r>
              <a:rPr lang="en-US" sz="2200" dirty="0" err="1" smtClean="0">
                <a:latin typeface="Times New Roman"/>
                <a:ea typeface="Times New Roman" pitchFamily="18" charset="0"/>
                <a:cs typeface="Times New Roman"/>
              </a:rPr>
              <a:t>i</a:t>
            </a:r>
            <a:r>
              <a:rPr lang="en-US" sz="2200" dirty="0" smtClean="0">
                <a:latin typeface="Times New Roman"/>
                <a:ea typeface="Times New Roman" pitchFamily="18" charset="0"/>
                <a:cs typeface="Times New Roman"/>
              </a:rPr>
              <a:t>)	Write down the mean value of the load, </a:t>
            </a:r>
          </a:p>
          <a:p>
            <a:pPr marL="514350" lvl="0" indent="-514350">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200" dirty="0" smtClean="0">
                <a:latin typeface="Times New Roman"/>
                <a:ea typeface="Times New Roman" pitchFamily="18" charset="0"/>
                <a:cs typeface="Times New Roman"/>
              </a:rPr>
              <a:t>     </a:t>
            </a:r>
            <a:r>
              <a:rPr lang="en-US" sz="2200" dirty="0" smtClean="0">
                <a:solidFill>
                  <a:schemeClr val="accent1">
                    <a:lumMod val="50000"/>
                  </a:schemeClr>
                </a:solidFill>
                <a:latin typeface="Times New Roman"/>
                <a:ea typeface="Times New Roman" pitchFamily="18" charset="0"/>
                <a:cs typeface="Times New Roman"/>
              </a:rPr>
              <a:t>(ii) Write down the standard deviation of the load.</a:t>
            </a:r>
            <a:endParaRPr lang="en-US" sz="2200" dirty="0" smtClean="0">
              <a:solidFill>
                <a:schemeClr val="accent1">
                  <a:lumMod val="50000"/>
                </a:schemeClr>
              </a:solidFill>
              <a:latin typeface="Times New Roman"/>
              <a:cs typeface="Times New Roman"/>
            </a:endParaRPr>
          </a:p>
          <a:p>
            <a:pPr marL="514350" lvl="0" indent="-514350">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200" dirty="0" smtClean="0">
                <a:latin typeface="Times New Roman"/>
                <a:ea typeface="Times New Roman" pitchFamily="18" charset="0"/>
                <a:cs typeface="Times New Roman"/>
              </a:rPr>
              <a:t>     (iii) Write down the mean value of the length,</a:t>
            </a:r>
          </a:p>
          <a:p>
            <a:pPr marL="514350" indent="-514350">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200" dirty="0" smtClean="0">
                <a:solidFill>
                  <a:srgbClr val="0000CC"/>
                </a:solidFill>
                <a:latin typeface="Times New Roman"/>
                <a:ea typeface="Times New Roman" pitchFamily="18" charset="0"/>
                <a:cs typeface="Times New Roman"/>
              </a:rPr>
              <a:t>     (iv) Write down the standard deviation of the length.</a:t>
            </a:r>
            <a:endParaRPr lang="en-US" sz="2200" dirty="0" smtClean="0">
              <a:solidFill>
                <a:srgbClr val="0000CC"/>
              </a:solidFill>
              <a:latin typeface="Times New Roman"/>
              <a:cs typeface="Times New Roman"/>
            </a:endParaRPr>
          </a:p>
        </p:txBody>
      </p:sp>
      <p:pic>
        <p:nvPicPr>
          <p:cNvPr id="14" name="Picture 13"/>
          <p:cNvPicPr>
            <a:picLocks noChangeAspect="1"/>
          </p:cNvPicPr>
          <p:nvPr/>
        </p:nvPicPr>
        <p:blipFill>
          <a:blip r:embed="rId3" cstate="print"/>
          <a:srcRect/>
          <a:stretch>
            <a:fillRect/>
          </a:stretch>
        </p:blipFill>
        <p:spPr bwMode="auto">
          <a:xfrm>
            <a:off x="6172200" y="3489960"/>
            <a:ext cx="498767" cy="548640"/>
          </a:xfrm>
          <a:prstGeom prst="rect">
            <a:avLst/>
          </a:prstGeom>
          <a:noFill/>
          <a:ln w="9525">
            <a:noFill/>
            <a:miter lim="800000"/>
            <a:headEnd/>
            <a:tailEnd/>
          </a:ln>
        </p:spPr>
      </p:pic>
      <p:pic>
        <p:nvPicPr>
          <p:cNvPr id="15" name="Picture 14"/>
          <p:cNvPicPr>
            <a:picLocks noChangeAspect="1"/>
          </p:cNvPicPr>
          <p:nvPr/>
        </p:nvPicPr>
        <p:blipFill>
          <a:blip r:embed="rId4" cstate="print"/>
          <a:srcRect/>
          <a:stretch>
            <a:fillRect/>
          </a:stretch>
        </p:blipFill>
        <p:spPr bwMode="auto">
          <a:xfrm>
            <a:off x="6324600" y="4404360"/>
            <a:ext cx="420624" cy="548640"/>
          </a:xfrm>
          <a:prstGeom prst="rect">
            <a:avLst/>
          </a:prstGeom>
          <a:noFill/>
          <a:ln w="9525">
            <a:noFill/>
            <a:miter lim="800000"/>
            <a:headEnd/>
            <a:tailEnd/>
          </a:ln>
        </p:spPr>
      </p:pic>
      <p:sp>
        <p:nvSpPr>
          <p:cNvPr id="29" name="TextBox 28"/>
          <p:cNvSpPr txBox="1"/>
          <p:nvPr/>
        </p:nvSpPr>
        <p:spPr>
          <a:xfrm>
            <a:off x="170713" y="162580"/>
            <a:ext cx="1810487" cy="523220"/>
          </a:xfrm>
          <a:prstGeom prst="rect">
            <a:avLst/>
          </a:prstGeom>
          <a:noFill/>
          <a:ln w="57150" cmpd="sng">
            <a:solidFill>
              <a:schemeClr val="tx1"/>
            </a:solidFill>
          </a:ln>
        </p:spPr>
        <p:txBody>
          <a:bodyPr wrap="none" rtlCol="0">
            <a:spAutoFit/>
          </a:bodyPr>
          <a:lstStyle/>
          <a:p>
            <a:r>
              <a:rPr lang="en-US" sz="2800" b="1" dirty="0" smtClean="0">
                <a:latin typeface="Times New Roman"/>
                <a:cs typeface="Times New Roman"/>
              </a:rPr>
              <a:t>Example 3</a:t>
            </a:r>
            <a:endParaRPr lang="en-US" sz="2800" b="1" dirty="0">
              <a:latin typeface="Times New Roman"/>
              <a:cs typeface="Times New Roman"/>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img.docstoccdn.com/thumb/orig/894995.png"/>
          <p:cNvPicPr>
            <a:picLocks noChangeAspect="1" noChangeArrowheads="1"/>
          </p:cNvPicPr>
          <p:nvPr/>
        </p:nvPicPr>
        <p:blipFill>
          <a:blip r:embed="rId2"/>
          <a:srcRect/>
          <a:stretch>
            <a:fillRect/>
          </a:stretch>
        </p:blipFill>
        <p:spPr bwMode="auto">
          <a:xfrm>
            <a:off x="391584" y="274638"/>
            <a:ext cx="8295216" cy="6221412"/>
          </a:xfrm>
          <a:prstGeom prst="rect">
            <a:avLst/>
          </a:prstGeom>
          <a:noFill/>
        </p:spPr>
      </p:pic>
      <p:grpSp>
        <p:nvGrpSpPr>
          <p:cNvPr id="74" name="SMARTInkShape-Group54"/>
          <p:cNvGrpSpPr/>
          <p:nvPr/>
        </p:nvGrpSpPr>
        <p:grpSpPr>
          <a:xfrm>
            <a:off x="455414" y="803830"/>
            <a:ext cx="6535991" cy="5688053"/>
            <a:chOff x="455414" y="803830"/>
            <a:chExt cx="6535991" cy="5688053"/>
          </a:xfrm>
        </p:grpSpPr>
        <p:sp>
          <p:nvSpPr>
            <p:cNvPr id="72" name="SMARTInkShape-311"/>
            <p:cNvSpPr/>
            <p:nvPr/>
          </p:nvSpPr>
          <p:spPr>
            <a:xfrm>
              <a:off x="5674759" y="803830"/>
              <a:ext cx="1316646" cy="1191840"/>
            </a:xfrm>
            <a:custGeom>
              <a:avLst/>
              <a:gdLst/>
              <a:ahLst/>
              <a:cxnLst/>
              <a:rect l="0" t="0" r="0" b="0"/>
              <a:pathLst>
                <a:path w="1316646" h="1191840">
                  <a:moveTo>
                    <a:pt x="0" y="1191839"/>
                  </a:moveTo>
                  <a:lnTo>
                    <a:pt x="10442" y="1181534"/>
                  </a:lnTo>
                  <a:lnTo>
                    <a:pt x="53878" y="1145818"/>
                  </a:lnTo>
                  <a:lnTo>
                    <a:pt x="95473" y="1113046"/>
                  </a:lnTo>
                  <a:lnTo>
                    <a:pt x="139854" y="1074639"/>
                  </a:lnTo>
                  <a:lnTo>
                    <a:pt x="179737" y="1038684"/>
                  </a:lnTo>
                  <a:lnTo>
                    <a:pt x="223510" y="995257"/>
                  </a:lnTo>
                  <a:lnTo>
                    <a:pt x="265135" y="953662"/>
                  </a:lnTo>
                  <a:lnTo>
                    <a:pt x="305703" y="920164"/>
                  </a:lnTo>
                  <a:lnTo>
                    <a:pt x="343713" y="883771"/>
                  </a:lnTo>
                  <a:lnTo>
                    <a:pt x="380923" y="846775"/>
                  </a:lnTo>
                  <a:lnTo>
                    <a:pt x="424395" y="805976"/>
                  </a:lnTo>
                  <a:lnTo>
                    <a:pt x="459970" y="775447"/>
                  </a:lnTo>
                  <a:lnTo>
                    <a:pt x="501798" y="746890"/>
                  </a:lnTo>
                  <a:lnTo>
                    <a:pt x="539753" y="713614"/>
                  </a:lnTo>
                  <a:lnTo>
                    <a:pt x="575912" y="678379"/>
                  </a:lnTo>
                  <a:lnTo>
                    <a:pt x="612711" y="642754"/>
                  </a:lnTo>
                  <a:lnTo>
                    <a:pt x="654522" y="607055"/>
                  </a:lnTo>
                  <a:lnTo>
                    <a:pt x="691739" y="571341"/>
                  </a:lnTo>
                  <a:lnTo>
                    <a:pt x="728746" y="535621"/>
                  </a:lnTo>
                  <a:lnTo>
                    <a:pt x="770597" y="499903"/>
                  </a:lnTo>
                  <a:lnTo>
                    <a:pt x="807822" y="464185"/>
                  </a:lnTo>
                  <a:lnTo>
                    <a:pt x="843840" y="422330"/>
                  </a:lnTo>
                  <a:lnTo>
                    <a:pt x="879616" y="384369"/>
                  </a:lnTo>
                  <a:lnTo>
                    <a:pt x="915347" y="343467"/>
                  </a:lnTo>
                  <a:lnTo>
                    <a:pt x="944930" y="304300"/>
                  </a:lnTo>
                  <a:lnTo>
                    <a:pt x="975762" y="267900"/>
                  </a:lnTo>
                  <a:lnTo>
                    <a:pt x="1013483" y="224097"/>
                  </a:lnTo>
                  <a:lnTo>
                    <a:pt x="1052003" y="183745"/>
                  </a:lnTo>
                  <a:lnTo>
                    <a:pt x="1081830" y="140598"/>
                  </a:lnTo>
                  <a:lnTo>
                    <a:pt x="1106902" y="110233"/>
                  </a:lnTo>
                  <a:lnTo>
                    <a:pt x="1113480" y="91246"/>
                  </a:lnTo>
                  <a:lnTo>
                    <a:pt x="1117510" y="84122"/>
                  </a:lnTo>
                  <a:lnTo>
                    <a:pt x="1120096" y="71463"/>
                  </a:lnTo>
                  <a:lnTo>
                    <a:pt x="1120606" y="64149"/>
                  </a:lnTo>
                  <a:lnTo>
                    <a:pt x="1119657" y="63550"/>
                  </a:lnTo>
                  <a:lnTo>
                    <a:pt x="1115955" y="62882"/>
                  </a:lnTo>
                  <a:lnTo>
                    <a:pt x="1111001" y="65231"/>
                  </a:lnTo>
                  <a:lnTo>
                    <a:pt x="1088581" y="80461"/>
                  </a:lnTo>
                  <a:lnTo>
                    <a:pt x="1055717" y="96117"/>
                  </a:lnTo>
                  <a:lnTo>
                    <a:pt x="1013604" y="134020"/>
                  </a:lnTo>
                  <a:lnTo>
                    <a:pt x="985798" y="162590"/>
                  </a:lnTo>
                  <a:lnTo>
                    <a:pt x="978168" y="177759"/>
                  </a:lnTo>
                  <a:lnTo>
                    <a:pt x="1016699" y="157671"/>
                  </a:lnTo>
                  <a:lnTo>
                    <a:pt x="1059627" y="129435"/>
                  </a:lnTo>
                  <a:lnTo>
                    <a:pt x="1103738" y="99853"/>
                  </a:lnTo>
                  <a:lnTo>
                    <a:pt x="1138849" y="80738"/>
                  </a:lnTo>
                  <a:lnTo>
                    <a:pt x="1174387" y="62505"/>
                  </a:lnTo>
                  <a:lnTo>
                    <a:pt x="1210051" y="44536"/>
                  </a:lnTo>
                  <a:lnTo>
                    <a:pt x="1252918" y="25427"/>
                  </a:lnTo>
                  <a:lnTo>
                    <a:pt x="1286734" y="9004"/>
                  </a:lnTo>
                  <a:lnTo>
                    <a:pt x="1294723" y="3914"/>
                  </a:lnTo>
                  <a:lnTo>
                    <a:pt x="1304797" y="1048"/>
                  </a:lnTo>
                  <a:lnTo>
                    <a:pt x="1315359" y="0"/>
                  </a:lnTo>
                  <a:lnTo>
                    <a:pt x="1315967" y="938"/>
                  </a:lnTo>
                  <a:lnTo>
                    <a:pt x="1316645" y="4628"/>
                  </a:lnTo>
                  <a:lnTo>
                    <a:pt x="1312285" y="17025"/>
                  </a:lnTo>
                  <a:lnTo>
                    <a:pt x="1292269" y="55558"/>
                  </a:lnTo>
                  <a:lnTo>
                    <a:pt x="1261306" y="98350"/>
                  </a:lnTo>
                  <a:lnTo>
                    <a:pt x="1225723" y="142753"/>
                  </a:lnTo>
                  <a:lnTo>
                    <a:pt x="1192169" y="187365"/>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SMARTInkShape-312"/>
            <p:cNvSpPr/>
            <p:nvPr/>
          </p:nvSpPr>
          <p:spPr>
            <a:xfrm>
              <a:off x="455414" y="2362132"/>
              <a:ext cx="4796385" cy="4129751"/>
            </a:xfrm>
            <a:custGeom>
              <a:avLst/>
              <a:gdLst/>
              <a:ahLst/>
              <a:cxnLst/>
              <a:rect l="0" t="0" r="0" b="0"/>
              <a:pathLst>
                <a:path w="4796385" h="4129751">
                  <a:moveTo>
                    <a:pt x="8929" y="4129750"/>
                  </a:moveTo>
                  <a:lnTo>
                    <a:pt x="366" y="4129750"/>
                  </a:lnTo>
                  <a:lnTo>
                    <a:pt x="0" y="4116081"/>
                  </a:lnTo>
                  <a:lnTo>
                    <a:pt x="992" y="4114685"/>
                  </a:lnTo>
                  <a:lnTo>
                    <a:pt x="2645" y="4113752"/>
                  </a:lnTo>
                  <a:lnTo>
                    <a:pt x="7688" y="4112258"/>
                  </a:lnTo>
                  <a:lnTo>
                    <a:pt x="3821" y="4111999"/>
                  </a:lnTo>
                  <a:lnTo>
                    <a:pt x="3538" y="4110971"/>
                  </a:lnTo>
                  <a:lnTo>
                    <a:pt x="8661" y="4103332"/>
                  </a:lnTo>
                  <a:lnTo>
                    <a:pt x="13589" y="4098331"/>
                  </a:lnTo>
                  <a:lnTo>
                    <a:pt x="18607" y="4095942"/>
                  </a:lnTo>
                  <a:lnTo>
                    <a:pt x="33997" y="4094142"/>
                  </a:lnTo>
                  <a:lnTo>
                    <a:pt x="42507" y="4087916"/>
                  </a:lnTo>
                  <a:lnTo>
                    <a:pt x="50848" y="4084943"/>
                  </a:lnTo>
                  <a:lnTo>
                    <a:pt x="69293" y="4070302"/>
                  </a:lnTo>
                  <a:lnTo>
                    <a:pt x="77636" y="4067156"/>
                  </a:lnTo>
                  <a:lnTo>
                    <a:pt x="120221" y="4032511"/>
                  </a:lnTo>
                  <a:lnTo>
                    <a:pt x="140377" y="4004701"/>
                  </a:lnTo>
                  <a:lnTo>
                    <a:pt x="141209" y="4001736"/>
                  </a:lnTo>
                  <a:lnTo>
                    <a:pt x="143748" y="3999757"/>
                  </a:lnTo>
                  <a:lnTo>
                    <a:pt x="154820" y="3995983"/>
                  </a:lnTo>
                  <a:lnTo>
                    <a:pt x="156790" y="3993939"/>
                  </a:lnTo>
                  <a:lnTo>
                    <a:pt x="164696" y="3983531"/>
                  </a:lnTo>
                  <a:lnTo>
                    <a:pt x="199437" y="3940489"/>
                  </a:lnTo>
                  <a:lnTo>
                    <a:pt x="205385" y="3936494"/>
                  </a:lnTo>
                  <a:lnTo>
                    <a:pt x="211337" y="3933726"/>
                  </a:lnTo>
                  <a:lnTo>
                    <a:pt x="217288" y="3929187"/>
                  </a:lnTo>
                  <a:lnTo>
                    <a:pt x="229194" y="3913046"/>
                  </a:lnTo>
                  <a:lnTo>
                    <a:pt x="238124" y="3906460"/>
                  </a:lnTo>
                  <a:lnTo>
                    <a:pt x="263921" y="3873957"/>
                  </a:lnTo>
                  <a:lnTo>
                    <a:pt x="269752" y="3861898"/>
                  </a:lnTo>
                  <a:lnTo>
                    <a:pt x="309567" y="3820187"/>
                  </a:lnTo>
                  <a:lnTo>
                    <a:pt x="351234" y="3778515"/>
                  </a:lnTo>
                  <a:lnTo>
                    <a:pt x="395882" y="3733868"/>
                  </a:lnTo>
                  <a:lnTo>
                    <a:pt x="401836" y="3730560"/>
                  </a:lnTo>
                  <a:lnTo>
                    <a:pt x="407789" y="3728097"/>
                  </a:lnTo>
                  <a:lnTo>
                    <a:pt x="431601" y="3706970"/>
                  </a:lnTo>
                  <a:lnTo>
                    <a:pt x="434908" y="3701076"/>
                  </a:lnTo>
                  <a:lnTo>
                    <a:pt x="435790" y="3698115"/>
                  </a:lnTo>
                  <a:lnTo>
                    <a:pt x="437369" y="3696143"/>
                  </a:lnTo>
                  <a:lnTo>
                    <a:pt x="480355" y="3665359"/>
                  </a:lnTo>
                  <a:lnTo>
                    <a:pt x="514923" y="3633656"/>
                  </a:lnTo>
                  <a:lnTo>
                    <a:pt x="526846" y="3627826"/>
                  </a:lnTo>
                  <a:lnTo>
                    <a:pt x="550662" y="3606795"/>
                  </a:lnTo>
                  <a:lnTo>
                    <a:pt x="562569" y="3601021"/>
                  </a:lnTo>
                  <a:lnTo>
                    <a:pt x="595311" y="3571127"/>
                  </a:lnTo>
                  <a:lnTo>
                    <a:pt x="607218" y="3565313"/>
                  </a:lnTo>
                  <a:lnTo>
                    <a:pt x="650653" y="3528475"/>
                  </a:lnTo>
                  <a:lnTo>
                    <a:pt x="694605" y="3495743"/>
                  </a:lnTo>
                  <a:lnTo>
                    <a:pt x="734864" y="3460023"/>
                  </a:lnTo>
                  <a:lnTo>
                    <a:pt x="758470" y="3442164"/>
                  </a:lnTo>
                  <a:lnTo>
                    <a:pt x="770435" y="3433235"/>
                  </a:lnTo>
                  <a:lnTo>
                    <a:pt x="794176" y="3415375"/>
                  </a:lnTo>
                  <a:lnTo>
                    <a:pt x="806148" y="3406446"/>
                  </a:lnTo>
                  <a:lnTo>
                    <a:pt x="829893" y="3388585"/>
                  </a:lnTo>
                  <a:lnTo>
                    <a:pt x="841868" y="3379657"/>
                  </a:lnTo>
                  <a:lnTo>
                    <a:pt x="884654" y="3352868"/>
                  </a:lnTo>
                  <a:lnTo>
                    <a:pt x="895227" y="3345921"/>
                  </a:lnTo>
                  <a:lnTo>
                    <a:pt x="917449" y="3320952"/>
                  </a:lnTo>
                  <a:lnTo>
                    <a:pt x="959375" y="3293358"/>
                  </a:lnTo>
                  <a:lnTo>
                    <a:pt x="1002959" y="3266548"/>
                  </a:lnTo>
                  <a:lnTo>
                    <a:pt x="1047024" y="3239757"/>
                  </a:lnTo>
                  <a:lnTo>
                    <a:pt x="1082083" y="3215946"/>
                  </a:lnTo>
                  <a:lnTo>
                    <a:pt x="1100815" y="3193995"/>
                  </a:lnTo>
                  <a:lnTo>
                    <a:pt x="1143614" y="3165391"/>
                  </a:lnTo>
                  <a:lnTo>
                    <a:pt x="1184512" y="3141532"/>
                  </a:lnTo>
                  <a:lnTo>
                    <a:pt x="1224689" y="3110030"/>
                  </a:lnTo>
                  <a:lnTo>
                    <a:pt x="1266391" y="3077292"/>
                  </a:lnTo>
                  <a:lnTo>
                    <a:pt x="1310071" y="3049422"/>
                  </a:lnTo>
                  <a:lnTo>
                    <a:pt x="1350408" y="3014096"/>
                  </a:lnTo>
                  <a:lnTo>
                    <a:pt x="1377210" y="2993081"/>
                  </a:lnTo>
                  <a:lnTo>
                    <a:pt x="1399386" y="2976094"/>
                  </a:lnTo>
                  <a:lnTo>
                    <a:pt x="1439556" y="2951080"/>
                  </a:lnTo>
                  <a:lnTo>
                    <a:pt x="1479460" y="2925458"/>
                  </a:lnTo>
                  <a:lnTo>
                    <a:pt x="1512927" y="2900675"/>
                  </a:lnTo>
                  <a:lnTo>
                    <a:pt x="1555009" y="2876628"/>
                  </a:lnTo>
                  <a:lnTo>
                    <a:pt x="1598578" y="2850159"/>
                  </a:lnTo>
                  <a:lnTo>
                    <a:pt x="1640971" y="2817250"/>
                  </a:lnTo>
                  <a:lnTo>
                    <a:pt x="1680820" y="2790301"/>
                  </a:lnTo>
                  <a:lnTo>
                    <a:pt x="1720571" y="2761773"/>
                  </a:lnTo>
                  <a:lnTo>
                    <a:pt x="1743296" y="2747878"/>
                  </a:lnTo>
                  <a:lnTo>
                    <a:pt x="1761015" y="2729699"/>
                  </a:lnTo>
                  <a:lnTo>
                    <a:pt x="1800929" y="2707064"/>
                  </a:lnTo>
                  <a:lnTo>
                    <a:pt x="1841381" y="2672121"/>
                  </a:lnTo>
                  <a:lnTo>
                    <a:pt x="1881296" y="2640105"/>
                  </a:lnTo>
                  <a:lnTo>
                    <a:pt x="1922865" y="2613956"/>
                  </a:lnTo>
                  <a:lnTo>
                    <a:pt x="1962795" y="2577576"/>
                  </a:lnTo>
                  <a:lnTo>
                    <a:pt x="2003299" y="2551447"/>
                  </a:lnTo>
                  <a:lnTo>
                    <a:pt x="2044901" y="2522973"/>
                  </a:lnTo>
                  <a:lnTo>
                    <a:pt x="2086569" y="2493915"/>
                  </a:lnTo>
                  <a:lnTo>
                    <a:pt x="2128241" y="2457640"/>
                  </a:lnTo>
                  <a:lnTo>
                    <a:pt x="2145109" y="2445119"/>
                  </a:lnTo>
                  <a:lnTo>
                    <a:pt x="2162845" y="2426257"/>
                  </a:lnTo>
                  <a:lnTo>
                    <a:pt x="2202765" y="2395776"/>
                  </a:lnTo>
                  <a:lnTo>
                    <a:pt x="2243341" y="2367521"/>
                  </a:lnTo>
                  <a:lnTo>
                    <a:pt x="2283390" y="2333260"/>
                  </a:lnTo>
                  <a:lnTo>
                    <a:pt x="2324715" y="2296911"/>
                  </a:lnTo>
                  <a:lnTo>
                    <a:pt x="2366368" y="2269946"/>
                  </a:lnTo>
                  <a:lnTo>
                    <a:pt x="2408038" y="2238248"/>
                  </a:lnTo>
                  <a:lnTo>
                    <a:pt x="2447285" y="2202978"/>
                  </a:lnTo>
                  <a:lnTo>
                    <a:pt x="2488438" y="2175480"/>
                  </a:lnTo>
                  <a:lnTo>
                    <a:pt x="2530078" y="2144451"/>
                  </a:lnTo>
                  <a:lnTo>
                    <a:pt x="2571750" y="2113680"/>
                  </a:lnTo>
                  <a:lnTo>
                    <a:pt x="2582663" y="2105603"/>
                  </a:lnTo>
                  <a:lnTo>
                    <a:pt x="2600401" y="2086892"/>
                  </a:lnTo>
                  <a:lnTo>
                    <a:pt x="2640318" y="2056447"/>
                  </a:lnTo>
                  <a:lnTo>
                    <a:pt x="2683854" y="2025235"/>
                  </a:lnTo>
                  <a:lnTo>
                    <a:pt x="2723670" y="1993514"/>
                  </a:lnTo>
                  <a:lnTo>
                    <a:pt x="2765233" y="1961452"/>
                  </a:lnTo>
                  <a:lnTo>
                    <a:pt x="2805905" y="1930156"/>
                  </a:lnTo>
                  <a:lnTo>
                    <a:pt x="2845962" y="1898659"/>
                  </a:lnTo>
                  <a:lnTo>
                    <a:pt x="2884854" y="1863639"/>
                  </a:lnTo>
                  <a:lnTo>
                    <a:pt x="2922841" y="1836884"/>
                  </a:lnTo>
                  <a:lnTo>
                    <a:pt x="2939895" y="1818839"/>
                  </a:lnTo>
                  <a:lnTo>
                    <a:pt x="2984429" y="1787575"/>
                  </a:lnTo>
                  <a:lnTo>
                    <a:pt x="3027764" y="1751973"/>
                  </a:lnTo>
                  <a:lnTo>
                    <a:pt x="3069734" y="1718903"/>
                  </a:lnTo>
                  <a:lnTo>
                    <a:pt x="3114206" y="1676318"/>
                  </a:lnTo>
                  <a:lnTo>
                    <a:pt x="3154657" y="1638535"/>
                  </a:lnTo>
                  <a:lnTo>
                    <a:pt x="3164194" y="1631497"/>
                  </a:lnTo>
                  <a:lnTo>
                    <a:pt x="3181048" y="1613455"/>
                  </a:lnTo>
                  <a:lnTo>
                    <a:pt x="3225233" y="1581845"/>
                  </a:lnTo>
                  <a:lnTo>
                    <a:pt x="3266011" y="1543362"/>
                  </a:lnTo>
                  <a:lnTo>
                    <a:pt x="3306892" y="1510197"/>
                  </a:lnTo>
                  <a:lnTo>
                    <a:pt x="3323887" y="1496044"/>
                  </a:lnTo>
                  <a:lnTo>
                    <a:pt x="3333665" y="1488793"/>
                  </a:lnTo>
                  <a:lnTo>
                    <a:pt x="3355308" y="1463598"/>
                  </a:lnTo>
                  <a:lnTo>
                    <a:pt x="3396188" y="1429847"/>
                  </a:lnTo>
                  <a:lnTo>
                    <a:pt x="3413185" y="1415680"/>
                  </a:lnTo>
                  <a:lnTo>
                    <a:pt x="3422962" y="1408426"/>
                  </a:lnTo>
                  <a:lnTo>
                    <a:pt x="3444606" y="1383232"/>
                  </a:lnTo>
                  <a:lnTo>
                    <a:pt x="3466417" y="1367612"/>
                  </a:lnTo>
                  <a:lnTo>
                    <a:pt x="3485055" y="1345564"/>
                  </a:lnTo>
                  <a:lnTo>
                    <a:pt x="3502139" y="1332151"/>
                  </a:lnTo>
                  <a:lnTo>
                    <a:pt x="3520775" y="1309879"/>
                  </a:lnTo>
                  <a:lnTo>
                    <a:pt x="3556924" y="1283238"/>
                  </a:lnTo>
                  <a:lnTo>
                    <a:pt x="3592814" y="1242547"/>
                  </a:lnTo>
                  <a:lnTo>
                    <a:pt x="3609670" y="1228203"/>
                  </a:lnTo>
                  <a:lnTo>
                    <a:pt x="3619431" y="1220924"/>
                  </a:lnTo>
                  <a:lnTo>
                    <a:pt x="3636426" y="1202727"/>
                  </a:lnTo>
                  <a:lnTo>
                    <a:pt x="3646205" y="1194719"/>
                  </a:lnTo>
                  <a:lnTo>
                    <a:pt x="3667847" y="1168973"/>
                  </a:lnTo>
                  <a:lnTo>
                    <a:pt x="3682112" y="1158415"/>
                  </a:lnTo>
                  <a:lnTo>
                    <a:pt x="3698968" y="1140220"/>
                  </a:lnTo>
                  <a:lnTo>
                    <a:pt x="3743154" y="1100884"/>
                  </a:lnTo>
                  <a:lnTo>
                    <a:pt x="3761865" y="1077827"/>
                  </a:lnTo>
                  <a:lnTo>
                    <a:pt x="3771409" y="1069753"/>
                  </a:lnTo>
                  <a:lnTo>
                    <a:pt x="3788264" y="1051048"/>
                  </a:lnTo>
                  <a:lnTo>
                    <a:pt x="3810410" y="1032763"/>
                  </a:lnTo>
                  <a:lnTo>
                    <a:pt x="3832752" y="1006825"/>
                  </a:lnTo>
                  <a:lnTo>
                    <a:pt x="3842601" y="998510"/>
                  </a:lnTo>
                  <a:lnTo>
                    <a:pt x="3878562" y="955832"/>
                  </a:lnTo>
                  <a:lnTo>
                    <a:pt x="3909171" y="915009"/>
                  </a:lnTo>
                  <a:lnTo>
                    <a:pt x="3917245" y="904124"/>
                  </a:lnTo>
                  <a:lnTo>
                    <a:pt x="3935952" y="886406"/>
                  </a:lnTo>
                  <a:lnTo>
                    <a:pt x="3963448" y="846493"/>
                  </a:lnTo>
                  <a:lnTo>
                    <a:pt x="3998469" y="807350"/>
                  </a:lnTo>
                  <a:lnTo>
                    <a:pt x="4025957" y="766202"/>
                  </a:lnTo>
                  <a:lnTo>
                    <a:pt x="4060978" y="726987"/>
                  </a:lnTo>
                  <a:lnTo>
                    <a:pt x="4091413" y="685835"/>
                  </a:lnTo>
                  <a:lnTo>
                    <a:pt x="4105402" y="663040"/>
                  </a:lnTo>
                  <a:lnTo>
                    <a:pt x="4123599" y="645309"/>
                  </a:lnTo>
                  <a:lnTo>
                    <a:pt x="4131609" y="635429"/>
                  </a:lnTo>
                  <a:lnTo>
                    <a:pt x="4150275" y="618357"/>
                  </a:lnTo>
                  <a:lnTo>
                    <a:pt x="4185450" y="578592"/>
                  </a:lnTo>
                  <a:lnTo>
                    <a:pt x="4221664" y="539460"/>
                  </a:lnTo>
                  <a:lnTo>
                    <a:pt x="4252144" y="498312"/>
                  </a:lnTo>
                  <a:lnTo>
                    <a:pt x="4296511" y="458067"/>
                  </a:lnTo>
                  <a:lnTo>
                    <a:pt x="4331617" y="414822"/>
                  </a:lnTo>
                  <a:lnTo>
                    <a:pt x="4373471" y="372441"/>
                  </a:lnTo>
                  <a:lnTo>
                    <a:pt x="4413305" y="328170"/>
                  </a:lnTo>
                  <a:lnTo>
                    <a:pt x="4453056" y="297322"/>
                  </a:lnTo>
                  <a:lnTo>
                    <a:pt x="4497649" y="257101"/>
                  </a:lnTo>
                  <a:lnTo>
                    <a:pt x="4542129" y="212697"/>
                  </a:lnTo>
                  <a:lnTo>
                    <a:pt x="4584807" y="171011"/>
                  </a:lnTo>
                  <a:lnTo>
                    <a:pt x="4629405" y="135098"/>
                  </a:lnTo>
                  <a:lnTo>
                    <a:pt x="4674051" y="99376"/>
                  </a:lnTo>
                  <a:lnTo>
                    <a:pt x="4690321" y="87435"/>
                  </a:lnTo>
                  <a:lnTo>
                    <a:pt x="4707856" y="68771"/>
                  </a:lnTo>
                  <a:lnTo>
                    <a:pt x="4752504" y="40006"/>
                  </a:lnTo>
                  <a:lnTo>
                    <a:pt x="4762357" y="33032"/>
                  </a:lnTo>
                  <a:lnTo>
                    <a:pt x="4784053" y="8040"/>
                  </a:lnTo>
                  <a:lnTo>
                    <a:pt x="4796384" y="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5" name="SMARTInkShape-313"/>
          <p:cNvSpPr/>
          <p:nvPr/>
        </p:nvSpPr>
        <p:spPr>
          <a:xfrm>
            <a:off x="437554" y="6465092"/>
            <a:ext cx="17861" cy="8931"/>
          </a:xfrm>
          <a:custGeom>
            <a:avLst/>
            <a:gdLst/>
            <a:ahLst/>
            <a:cxnLst/>
            <a:rect l="0" t="0" r="0" b="0"/>
            <a:pathLst>
              <a:path w="17861" h="8931">
                <a:moveTo>
                  <a:pt x="17860" y="0"/>
                </a:moveTo>
                <a:lnTo>
                  <a:pt x="8929" y="0"/>
                </a:lnTo>
                <a:lnTo>
                  <a:pt x="8929" y="8898"/>
                </a:lnTo>
                <a:lnTo>
                  <a:pt x="0" y="893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314"/>
          <p:cNvSpPr/>
          <p:nvPr/>
        </p:nvSpPr>
        <p:spPr>
          <a:xfrm>
            <a:off x="7527813" y="160745"/>
            <a:ext cx="52098" cy="53567"/>
          </a:xfrm>
          <a:custGeom>
            <a:avLst/>
            <a:gdLst/>
            <a:ahLst/>
            <a:cxnLst/>
            <a:rect l="0" t="0" r="0" b="0"/>
            <a:pathLst>
              <a:path w="52098" h="53567">
                <a:moveTo>
                  <a:pt x="17772" y="53566"/>
                </a:moveTo>
                <a:lnTo>
                  <a:pt x="25460" y="45878"/>
                </a:lnTo>
                <a:lnTo>
                  <a:pt x="26333" y="40265"/>
                </a:lnTo>
                <a:lnTo>
                  <a:pt x="26594" y="32317"/>
                </a:lnTo>
                <a:lnTo>
                  <a:pt x="27621" y="30470"/>
                </a:lnTo>
                <a:lnTo>
                  <a:pt x="29300" y="29240"/>
                </a:lnTo>
                <a:lnTo>
                  <a:pt x="34381" y="27263"/>
                </a:lnTo>
                <a:lnTo>
                  <a:pt x="35074" y="24348"/>
                </a:lnTo>
                <a:lnTo>
                  <a:pt x="35522" y="19132"/>
                </a:lnTo>
                <a:lnTo>
                  <a:pt x="34565" y="18704"/>
                </a:lnTo>
                <a:lnTo>
                  <a:pt x="17914" y="17851"/>
                </a:lnTo>
                <a:lnTo>
                  <a:pt x="17772" y="43283"/>
                </a:lnTo>
                <a:lnTo>
                  <a:pt x="18765" y="43735"/>
                </a:lnTo>
                <a:lnTo>
                  <a:pt x="22512" y="44235"/>
                </a:lnTo>
                <a:lnTo>
                  <a:pt x="23908" y="43378"/>
                </a:lnTo>
                <a:lnTo>
                  <a:pt x="24839" y="41813"/>
                </a:lnTo>
                <a:lnTo>
                  <a:pt x="25460" y="39777"/>
                </a:lnTo>
                <a:lnTo>
                  <a:pt x="26866" y="38421"/>
                </a:lnTo>
                <a:lnTo>
                  <a:pt x="31076" y="36913"/>
                </a:lnTo>
                <a:lnTo>
                  <a:pt x="32592" y="35519"/>
                </a:lnTo>
                <a:lnTo>
                  <a:pt x="36357" y="26684"/>
                </a:lnTo>
                <a:lnTo>
                  <a:pt x="41690" y="19914"/>
                </a:lnTo>
                <a:lnTo>
                  <a:pt x="44182" y="10563"/>
                </a:lnTo>
                <a:lnTo>
                  <a:pt x="44448" y="4664"/>
                </a:lnTo>
                <a:lnTo>
                  <a:pt x="43494" y="3105"/>
                </a:lnTo>
                <a:lnTo>
                  <a:pt x="41866" y="2066"/>
                </a:lnTo>
                <a:lnTo>
                  <a:pt x="36863" y="398"/>
                </a:lnTo>
                <a:lnTo>
                  <a:pt x="19413" y="0"/>
                </a:lnTo>
                <a:lnTo>
                  <a:pt x="4513" y="13292"/>
                </a:lnTo>
                <a:lnTo>
                  <a:pt x="3972" y="15802"/>
                </a:lnTo>
                <a:lnTo>
                  <a:pt x="4603" y="18469"/>
                </a:lnTo>
                <a:lnTo>
                  <a:pt x="6017" y="21238"/>
                </a:lnTo>
                <a:lnTo>
                  <a:pt x="5965" y="24077"/>
                </a:lnTo>
                <a:lnTo>
                  <a:pt x="574" y="35547"/>
                </a:lnTo>
                <a:lnTo>
                  <a:pt x="0" y="43244"/>
                </a:lnTo>
                <a:lnTo>
                  <a:pt x="963" y="43708"/>
                </a:lnTo>
                <a:lnTo>
                  <a:pt x="13218" y="44600"/>
                </a:lnTo>
                <a:lnTo>
                  <a:pt x="14735" y="43620"/>
                </a:lnTo>
                <a:lnTo>
                  <a:pt x="15748" y="41975"/>
                </a:lnTo>
                <a:lnTo>
                  <a:pt x="16421" y="39885"/>
                </a:lnTo>
                <a:lnTo>
                  <a:pt x="17865" y="38493"/>
                </a:lnTo>
                <a:lnTo>
                  <a:pt x="22112" y="36946"/>
                </a:lnTo>
                <a:lnTo>
                  <a:pt x="23643" y="35541"/>
                </a:lnTo>
                <a:lnTo>
                  <a:pt x="34724" y="17950"/>
                </a:lnTo>
                <a:lnTo>
                  <a:pt x="35512" y="10303"/>
                </a:lnTo>
                <a:lnTo>
                  <a:pt x="27066" y="393"/>
                </a:lnTo>
                <a:lnTo>
                  <a:pt x="22070" y="109"/>
                </a:lnTo>
                <a:lnTo>
                  <a:pt x="20637" y="1061"/>
                </a:lnTo>
                <a:lnTo>
                  <a:pt x="19682" y="2687"/>
                </a:lnTo>
                <a:lnTo>
                  <a:pt x="19044" y="4765"/>
                </a:lnTo>
                <a:lnTo>
                  <a:pt x="17628" y="6149"/>
                </a:lnTo>
                <a:lnTo>
                  <a:pt x="13408" y="7687"/>
                </a:lnTo>
                <a:lnTo>
                  <a:pt x="11888" y="9090"/>
                </a:lnTo>
                <a:lnTo>
                  <a:pt x="10195" y="13293"/>
                </a:lnTo>
                <a:lnTo>
                  <a:pt x="8753" y="14811"/>
                </a:lnTo>
                <a:lnTo>
                  <a:pt x="4503" y="16499"/>
                </a:lnTo>
                <a:lnTo>
                  <a:pt x="2973" y="17941"/>
                </a:lnTo>
                <a:lnTo>
                  <a:pt x="1273" y="22189"/>
                </a:lnTo>
                <a:lnTo>
                  <a:pt x="32" y="38803"/>
                </a:lnTo>
                <a:lnTo>
                  <a:pt x="984" y="40747"/>
                </a:lnTo>
                <a:lnTo>
                  <a:pt x="2611" y="42044"/>
                </a:lnTo>
                <a:lnTo>
                  <a:pt x="4689" y="42908"/>
                </a:lnTo>
                <a:lnTo>
                  <a:pt x="6073" y="44476"/>
                </a:lnTo>
                <a:lnTo>
                  <a:pt x="7612" y="48865"/>
                </a:lnTo>
                <a:lnTo>
                  <a:pt x="9013" y="50433"/>
                </a:lnTo>
                <a:lnTo>
                  <a:pt x="16422" y="53154"/>
                </a:lnTo>
                <a:lnTo>
                  <a:pt x="27308" y="46444"/>
                </a:lnTo>
                <a:lnTo>
                  <a:pt x="30083" y="45842"/>
                </a:lnTo>
                <a:lnTo>
                  <a:pt x="38728" y="40253"/>
                </a:lnTo>
                <a:lnTo>
                  <a:pt x="41969" y="35082"/>
                </a:lnTo>
                <a:lnTo>
                  <a:pt x="42832" y="32314"/>
                </a:lnTo>
                <a:lnTo>
                  <a:pt x="44402" y="30469"/>
                </a:lnTo>
                <a:lnTo>
                  <a:pt x="48789" y="28417"/>
                </a:lnTo>
                <a:lnTo>
                  <a:pt x="50356" y="26878"/>
                </a:lnTo>
                <a:lnTo>
                  <a:pt x="52097" y="22523"/>
                </a:lnTo>
                <a:lnTo>
                  <a:pt x="51570" y="19973"/>
                </a:lnTo>
                <a:lnTo>
                  <a:pt x="46240" y="8749"/>
                </a:lnTo>
                <a:lnTo>
                  <a:pt x="44892" y="1719"/>
                </a:lnTo>
                <a:lnTo>
                  <a:pt x="43790" y="1142"/>
                </a:lnTo>
                <a:lnTo>
                  <a:pt x="28055" y="1"/>
                </a:lnTo>
                <a:lnTo>
                  <a:pt x="27604" y="990"/>
                </a:lnTo>
                <a:lnTo>
                  <a:pt x="27103" y="4733"/>
                </a:lnTo>
                <a:lnTo>
                  <a:pt x="24233" y="9703"/>
                </a:lnTo>
                <a:lnTo>
                  <a:pt x="20644" y="15221"/>
                </a:lnTo>
                <a:lnTo>
                  <a:pt x="18624" y="23905"/>
                </a:lnTo>
                <a:lnTo>
                  <a:pt x="18151" y="29800"/>
                </a:lnTo>
                <a:lnTo>
                  <a:pt x="17031" y="31770"/>
                </a:lnTo>
                <a:lnTo>
                  <a:pt x="15294" y="33082"/>
                </a:lnTo>
                <a:lnTo>
                  <a:pt x="8843" y="3570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9" name="SMARTInkShape-Group58"/>
          <p:cNvGrpSpPr/>
          <p:nvPr/>
        </p:nvGrpSpPr>
        <p:grpSpPr>
          <a:xfrm>
            <a:off x="7331275" y="6501183"/>
            <a:ext cx="196074" cy="151435"/>
            <a:chOff x="7331275" y="6501183"/>
            <a:chExt cx="196074" cy="151435"/>
          </a:xfrm>
        </p:grpSpPr>
        <p:sp>
          <p:nvSpPr>
            <p:cNvPr id="77" name="SMARTInkShape-315"/>
            <p:cNvSpPr/>
            <p:nvPr/>
          </p:nvSpPr>
          <p:spPr>
            <a:xfrm>
              <a:off x="7331275" y="6501183"/>
              <a:ext cx="89296" cy="151435"/>
            </a:xfrm>
            <a:custGeom>
              <a:avLst/>
              <a:gdLst/>
              <a:ahLst/>
              <a:cxnLst/>
              <a:rect l="0" t="0" r="0" b="0"/>
              <a:pathLst>
                <a:path w="89296" h="151435">
                  <a:moveTo>
                    <a:pt x="35717" y="17488"/>
                  </a:moveTo>
                  <a:lnTo>
                    <a:pt x="30975" y="17488"/>
                  </a:lnTo>
                  <a:lnTo>
                    <a:pt x="29580" y="16495"/>
                  </a:lnTo>
                  <a:lnTo>
                    <a:pt x="28648" y="14843"/>
                  </a:lnTo>
                  <a:lnTo>
                    <a:pt x="26820" y="8666"/>
                  </a:lnTo>
                  <a:lnTo>
                    <a:pt x="18226" y="0"/>
                  </a:lnTo>
                  <a:lnTo>
                    <a:pt x="13227" y="4478"/>
                  </a:lnTo>
                  <a:lnTo>
                    <a:pt x="10838" y="9390"/>
                  </a:lnTo>
                  <a:lnTo>
                    <a:pt x="10200" y="12089"/>
                  </a:lnTo>
                  <a:lnTo>
                    <a:pt x="3043" y="24542"/>
                  </a:lnTo>
                  <a:lnTo>
                    <a:pt x="51" y="64620"/>
                  </a:lnTo>
                  <a:lnTo>
                    <a:pt x="0" y="86784"/>
                  </a:lnTo>
                  <a:lnTo>
                    <a:pt x="7066" y="98356"/>
                  </a:lnTo>
                  <a:lnTo>
                    <a:pt x="7687" y="101166"/>
                  </a:lnTo>
                  <a:lnTo>
                    <a:pt x="9093" y="103040"/>
                  </a:lnTo>
                  <a:lnTo>
                    <a:pt x="11021" y="104289"/>
                  </a:lnTo>
                  <a:lnTo>
                    <a:pt x="13300" y="105120"/>
                  </a:lnTo>
                  <a:lnTo>
                    <a:pt x="14819" y="104682"/>
                  </a:lnTo>
                  <a:lnTo>
                    <a:pt x="15833" y="103399"/>
                  </a:lnTo>
                  <a:lnTo>
                    <a:pt x="16506" y="101551"/>
                  </a:lnTo>
                  <a:lnTo>
                    <a:pt x="22197" y="94209"/>
                  </a:lnTo>
                  <a:lnTo>
                    <a:pt x="27392" y="91275"/>
                  </a:lnTo>
                  <a:lnTo>
                    <a:pt x="30167" y="90492"/>
                  </a:lnTo>
                  <a:lnTo>
                    <a:pt x="32018" y="88978"/>
                  </a:lnTo>
                  <a:lnTo>
                    <a:pt x="51099" y="53708"/>
                  </a:lnTo>
                  <a:lnTo>
                    <a:pt x="53430" y="37141"/>
                  </a:lnTo>
                  <a:lnTo>
                    <a:pt x="59683" y="28572"/>
                  </a:lnTo>
                  <a:lnTo>
                    <a:pt x="62396" y="17978"/>
                  </a:lnTo>
                  <a:lnTo>
                    <a:pt x="67629" y="17584"/>
                  </a:lnTo>
                  <a:lnTo>
                    <a:pt x="63375" y="17501"/>
                  </a:lnTo>
                  <a:lnTo>
                    <a:pt x="62678" y="23628"/>
                  </a:lnTo>
                  <a:lnTo>
                    <a:pt x="62527" y="30791"/>
                  </a:lnTo>
                  <a:lnTo>
                    <a:pt x="70884" y="64286"/>
                  </a:lnTo>
                  <a:lnTo>
                    <a:pt x="72183" y="74997"/>
                  </a:lnTo>
                  <a:lnTo>
                    <a:pt x="79516" y="108853"/>
                  </a:lnTo>
                  <a:lnTo>
                    <a:pt x="79988" y="116964"/>
                  </a:lnTo>
                  <a:lnTo>
                    <a:pt x="82842" y="123876"/>
                  </a:lnTo>
                  <a:lnTo>
                    <a:pt x="86428" y="130257"/>
                  </a:lnTo>
                  <a:lnTo>
                    <a:pt x="88728" y="142437"/>
                  </a:lnTo>
                  <a:lnTo>
                    <a:pt x="89295" y="15143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SMARTInkShape-316"/>
            <p:cNvSpPr/>
            <p:nvPr/>
          </p:nvSpPr>
          <p:spPr>
            <a:xfrm>
              <a:off x="7447470" y="6518671"/>
              <a:ext cx="79879" cy="116042"/>
            </a:xfrm>
            <a:custGeom>
              <a:avLst/>
              <a:gdLst/>
              <a:ahLst/>
              <a:cxnLst/>
              <a:rect l="0" t="0" r="0" b="0"/>
              <a:pathLst>
                <a:path w="79879" h="116042">
                  <a:moveTo>
                    <a:pt x="26677" y="0"/>
                  </a:moveTo>
                  <a:lnTo>
                    <a:pt x="13117" y="0"/>
                  </a:lnTo>
                  <a:lnTo>
                    <a:pt x="11684" y="993"/>
                  </a:lnTo>
                  <a:lnTo>
                    <a:pt x="10729" y="2645"/>
                  </a:lnTo>
                  <a:lnTo>
                    <a:pt x="9384" y="9714"/>
                  </a:lnTo>
                  <a:lnTo>
                    <a:pt x="9195" y="12428"/>
                  </a:lnTo>
                  <a:lnTo>
                    <a:pt x="6340" y="18092"/>
                  </a:lnTo>
                  <a:lnTo>
                    <a:pt x="2755" y="23915"/>
                  </a:lnTo>
                  <a:lnTo>
                    <a:pt x="738" y="33764"/>
                  </a:lnTo>
                  <a:lnTo>
                    <a:pt x="0" y="55317"/>
                  </a:lnTo>
                  <a:lnTo>
                    <a:pt x="8988" y="85421"/>
                  </a:lnTo>
                  <a:lnTo>
                    <a:pt x="15724" y="98049"/>
                  </a:lnTo>
                  <a:lnTo>
                    <a:pt x="16399" y="101084"/>
                  </a:lnTo>
                  <a:lnTo>
                    <a:pt x="22088" y="110098"/>
                  </a:lnTo>
                  <a:lnTo>
                    <a:pt x="27283" y="113424"/>
                  </a:lnTo>
                  <a:lnTo>
                    <a:pt x="38704" y="115561"/>
                  </a:lnTo>
                  <a:lnTo>
                    <a:pt x="56454" y="116041"/>
                  </a:lnTo>
                  <a:lnTo>
                    <a:pt x="58436" y="115062"/>
                  </a:lnTo>
                  <a:lnTo>
                    <a:pt x="59756" y="113420"/>
                  </a:lnTo>
                  <a:lnTo>
                    <a:pt x="62215" y="108947"/>
                  </a:lnTo>
                  <a:lnTo>
                    <a:pt x="68185" y="100852"/>
                  </a:lnTo>
                  <a:lnTo>
                    <a:pt x="69930" y="95095"/>
                  </a:lnTo>
                  <a:lnTo>
                    <a:pt x="72043" y="77176"/>
                  </a:lnTo>
                  <a:lnTo>
                    <a:pt x="77382" y="65310"/>
                  </a:lnTo>
                  <a:lnTo>
                    <a:pt x="79878" y="43022"/>
                  </a:lnTo>
                  <a:lnTo>
                    <a:pt x="77442" y="36318"/>
                  </a:lnTo>
                  <a:lnTo>
                    <a:pt x="71326" y="2678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2" name="SMARTInkShape-Group59"/>
          <p:cNvGrpSpPr/>
          <p:nvPr/>
        </p:nvGrpSpPr>
        <p:grpSpPr>
          <a:xfrm>
            <a:off x="4170167" y="3429000"/>
            <a:ext cx="44634" cy="71390"/>
            <a:chOff x="4170167" y="3429000"/>
            <a:chExt cx="44634" cy="71390"/>
          </a:xfrm>
        </p:grpSpPr>
        <p:sp>
          <p:nvSpPr>
            <p:cNvPr id="80" name="SMARTInkShape-317"/>
            <p:cNvSpPr/>
            <p:nvPr/>
          </p:nvSpPr>
          <p:spPr>
            <a:xfrm>
              <a:off x="4179092" y="3464717"/>
              <a:ext cx="17862" cy="8932"/>
            </a:xfrm>
            <a:custGeom>
              <a:avLst/>
              <a:gdLst/>
              <a:ahLst/>
              <a:cxnLst/>
              <a:rect l="0" t="0" r="0" b="0"/>
              <a:pathLst>
                <a:path w="17862" h="8932">
                  <a:moveTo>
                    <a:pt x="0" y="8931"/>
                  </a:moveTo>
                  <a:lnTo>
                    <a:pt x="8822" y="8931"/>
                  </a:lnTo>
                  <a:lnTo>
                    <a:pt x="8898" y="4191"/>
                  </a:lnTo>
                  <a:lnTo>
                    <a:pt x="9901" y="2793"/>
                  </a:lnTo>
                  <a:lnTo>
                    <a:pt x="1786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SMARTInkShape-318"/>
            <p:cNvSpPr/>
            <p:nvPr/>
          </p:nvSpPr>
          <p:spPr>
            <a:xfrm>
              <a:off x="4170167" y="3429000"/>
              <a:ext cx="44634" cy="71390"/>
            </a:xfrm>
            <a:custGeom>
              <a:avLst/>
              <a:gdLst/>
              <a:ahLst/>
              <a:cxnLst/>
              <a:rect l="0" t="0" r="0" b="0"/>
              <a:pathLst>
                <a:path w="44634" h="71390">
                  <a:moveTo>
                    <a:pt x="35715" y="0"/>
                  </a:moveTo>
                  <a:lnTo>
                    <a:pt x="27153" y="0"/>
                  </a:lnTo>
                  <a:lnTo>
                    <a:pt x="22153" y="4740"/>
                  </a:lnTo>
                  <a:lnTo>
                    <a:pt x="19766" y="9712"/>
                  </a:lnTo>
                  <a:lnTo>
                    <a:pt x="17906" y="27361"/>
                  </a:lnTo>
                  <a:lnTo>
                    <a:pt x="17856" y="48876"/>
                  </a:lnTo>
                  <a:lnTo>
                    <a:pt x="18849" y="50443"/>
                  </a:lnTo>
                  <a:lnTo>
                    <a:pt x="20502" y="51487"/>
                  </a:lnTo>
                  <a:lnTo>
                    <a:pt x="26950" y="53302"/>
                  </a:lnTo>
                  <a:lnTo>
                    <a:pt x="31157" y="53454"/>
                  </a:lnTo>
                  <a:lnTo>
                    <a:pt x="32678" y="52504"/>
                  </a:lnTo>
                  <a:lnTo>
                    <a:pt x="33689" y="50877"/>
                  </a:lnTo>
                  <a:lnTo>
                    <a:pt x="35315" y="45877"/>
                  </a:lnTo>
                  <a:lnTo>
                    <a:pt x="41772" y="37762"/>
                  </a:lnTo>
                  <a:lnTo>
                    <a:pt x="43794" y="29488"/>
                  </a:lnTo>
                  <a:lnTo>
                    <a:pt x="44612" y="13630"/>
                  </a:lnTo>
                  <a:lnTo>
                    <a:pt x="41984" y="8373"/>
                  </a:lnTo>
                  <a:lnTo>
                    <a:pt x="36082" y="489"/>
                  </a:lnTo>
                  <a:lnTo>
                    <a:pt x="28058" y="43"/>
                  </a:lnTo>
                  <a:lnTo>
                    <a:pt x="22422" y="4752"/>
                  </a:lnTo>
                  <a:lnTo>
                    <a:pt x="19884" y="9719"/>
                  </a:lnTo>
                  <a:lnTo>
                    <a:pt x="19209" y="12432"/>
                  </a:lnTo>
                  <a:lnTo>
                    <a:pt x="10966" y="26858"/>
                  </a:lnTo>
                  <a:lnTo>
                    <a:pt x="8936" y="52182"/>
                  </a:lnTo>
                  <a:lnTo>
                    <a:pt x="9925" y="52647"/>
                  </a:lnTo>
                  <a:lnTo>
                    <a:pt x="13669" y="53163"/>
                  </a:lnTo>
                  <a:lnTo>
                    <a:pt x="15065" y="54293"/>
                  </a:lnTo>
                  <a:lnTo>
                    <a:pt x="16615" y="58196"/>
                  </a:lnTo>
                  <a:lnTo>
                    <a:pt x="17028" y="58640"/>
                  </a:lnTo>
                  <a:lnTo>
                    <a:pt x="17304" y="57944"/>
                  </a:lnTo>
                  <a:lnTo>
                    <a:pt x="17489" y="56489"/>
                  </a:lnTo>
                  <a:lnTo>
                    <a:pt x="18602" y="55519"/>
                  </a:lnTo>
                  <a:lnTo>
                    <a:pt x="25512" y="53833"/>
                  </a:lnTo>
                  <a:lnTo>
                    <a:pt x="31149" y="48912"/>
                  </a:lnTo>
                  <a:lnTo>
                    <a:pt x="33686" y="41252"/>
                  </a:lnTo>
                  <a:lnTo>
                    <a:pt x="35711" y="1739"/>
                  </a:lnTo>
                  <a:lnTo>
                    <a:pt x="34720" y="1160"/>
                  </a:lnTo>
                  <a:lnTo>
                    <a:pt x="22413" y="44"/>
                  </a:lnTo>
                  <a:lnTo>
                    <a:pt x="20893" y="1022"/>
                  </a:lnTo>
                  <a:lnTo>
                    <a:pt x="19881" y="2666"/>
                  </a:lnTo>
                  <a:lnTo>
                    <a:pt x="18456" y="9719"/>
                  </a:lnTo>
                  <a:lnTo>
                    <a:pt x="18256" y="12432"/>
                  </a:lnTo>
                  <a:lnTo>
                    <a:pt x="15387" y="18093"/>
                  </a:lnTo>
                  <a:lnTo>
                    <a:pt x="13233" y="20992"/>
                  </a:lnTo>
                  <a:lnTo>
                    <a:pt x="10840" y="29504"/>
                  </a:lnTo>
                  <a:lnTo>
                    <a:pt x="8960" y="65375"/>
                  </a:lnTo>
                  <a:lnTo>
                    <a:pt x="9941" y="67397"/>
                  </a:lnTo>
                  <a:lnTo>
                    <a:pt x="11587" y="68743"/>
                  </a:lnTo>
                  <a:lnTo>
                    <a:pt x="16618" y="70904"/>
                  </a:lnTo>
                  <a:lnTo>
                    <a:pt x="25435" y="71389"/>
                  </a:lnTo>
                  <a:lnTo>
                    <a:pt x="31126" y="66683"/>
                  </a:lnTo>
                  <a:lnTo>
                    <a:pt x="33676" y="61717"/>
                  </a:lnTo>
                  <a:lnTo>
                    <a:pt x="34355" y="59004"/>
                  </a:lnTo>
                  <a:lnTo>
                    <a:pt x="35801" y="57194"/>
                  </a:lnTo>
                  <a:lnTo>
                    <a:pt x="40053" y="55185"/>
                  </a:lnTo>
                  <a:lnTo>
                    <a:pt x="41584" y="53657"/>
                  </a:lnTo>
                  <a:lnTo>
                    <a:pt x="43283" y="49314"/>
                  </a:lnTo>
                  <a:lnTo>
                    <a:pt x="44633" y="14613"/>
                  </a:lnTo>
                  <a:lnTo>
                    <a:pt x="43645" y="12718"/>
                  </a:lnTo>
                  <a:lnTo>
                    <a:pt x="41994" y="11455"/>
                  </a:lnTo>
                  <a:lnTo>
                    <a:pt x="36956" y="9428"/>
                  </a:lnTo>
                  <a:lnTo>
                    <a:pt x="31342" y="9076"/>
                  </a:lnTo>
                  <a:lnTo>
                    <a:pt x="26164" y="11641"/>
                  </a:lnTo>
                  <a:lnTo>
                    <a:pt x="5571" y="30179"/>
                  </a:lnTo>
                  <a:lnTo>
                    <a:pt x="2474" y="35902"/>
                  </a:lnTo>
                  <a:lnTo>
                    <a:pt x="323" y="50624"/>
                  </a:lnTo>
                  <a:lnTo>
                    <a:pt x="0" y="70041"/>
                  </a:lnTo>
                  <a:lnTo>
                    <a:pt x="991" y="70506"/>
                  </a:lnTo>
                  <a:lnTo>
                    <a:pt x="12426" y="71315"/>
                  </a:lnTo>
                  <a:lnTo>
                    <a:pt x="14236" y="70363"/>
                  </a:lnTo>
                  <a:lnTo>
                    <a:pt x="15443" y="68736"/>
                  </a:lnTo>
                  <a:lnTo>
                    <a:pt x="16246" y="66659"/>
                  </a:lnTo>
                  <a:lnTo>
                    <a:pt x="17775" y="65275"/>
                  </a:lnTo>
                  <a:lnTo>
                    <a:pt x="27358" y="60407"/>
                  </a:lnTo>
                  <a:lnTo>
                    <a:pt x="38805" y="50186"/>
                  </a:lnTo>
                  <a:lnTo>
                    <a:pt x="42049" y="44463"/>
                  </a:lnTo>
                  <a:lnTo>
                    <a:pt x="44493" y="28542"/>
                  </a:lnTo>
                  <a:lnTo>
                    <a:pt x="44600" y="22568"/>
                  </a:lnTo>
                  <a:lnTo>
                    <a:pt x="43623" y="20997"/>
                  </a:lnTo>
                  <a:lnTo>
                    <a:pt x="41978" y="19951"/>
                  </a:lnTo>
                  <a:lnTo>
                    <a:pt x="39891" y="19253"/>
                  </a:lnTo>
                  <a:lnTo>
                    <a:pt x="38498" y="17796"/>
                  </a:lnTo>
                  <a:lnTo>
                    <a:pt x="36952" y="13532"/>
                  </a:lnTo>
                  <a:lnTo>
                    <a:pt x="35547" y="11998"/>
                  </a:lnTo>
                  <a:lnTo>
                    <a:pt x="31342" y="10293"/>
                  </a:lnTo>
                  <a:lnTo>
                    <a:pt x="19497" y="9049"/>
                  </a:lnTo>
                  <a:lnTo>
                    <a:pt x="10311" y="16628"/>
                  </a:lnTo>
                  <a:lnTo>
                    <a:pt x="9541" y="19958"/>
                  </a:lnTo>
                  <a:lnTo>
                    <a:pt x="8925" y="2678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3" name="SMARTInkShape-319"/>
          <p:cNvSpPr/>
          <p:nvPr/>
        </p:nvSpPr>
        <p:spPr>
          <a:xfrm>
            <a:off x="6607978" y="910828"/>
            <a:ext cx="49777" cy="53175"/>
          </a:xfrm>
          <a:custGeom>
            <a:avLst/>
            <a:gdLst/>
            <a:ahLst/>
            <a:cxnLst/>
            <a:rect l="0" t="0" r="0" b="0"/>
            <a:pathLst>
              <a:path w="49777" h="53175">
                <a:moveTo>
                  <a:pt x="35708" y="26788"/>
                </a:moveTo>
                <a:lnTo>
                  <a:pt x="26782" y="26788"/>
                </a:lnTo>
                <a:lnTo>
                  <a:pt x="34469" y="34476"/>
                </a:lnTo>
                <a:lnTo>
                  <a:pt x="34881" y="33899"/>
                </a:lnTo>
                <a:lnTo>
                  <a:pt x="35708" y="13227"/>
                </a:lnTo>
                <a:lnTo>
                  <a:pt x="34717" y="11795"/>
                </a:lnTo>
                <a:lnTo>
                  <a:pt x="33063" y="10839"/>
                </a:lnTo>
                <a:lnTo>
                  <a:pt x="26888" y="8961"/>
                </a:lnTo>
                <a:lnTo>
                  <a:pt x="19101" y="16621"/>
                </a:lnTo>
                <a:lnTo>
                  <a:pt x="13479" y="17491"/>
                </a:lnTo>
                <a:lnTo>
                  <a:pt x="11959" y="18607"/>
                </a:lnTo>
                <a:lnTo>
                  <a:pt x="9519" y="24879"/>
                </a:lnTo>
                <a:lnTo>
                  <a:pt x="9187" y="26932"/>
                </a:lnTo>
                <a:lnTo>
                  <a:pt x="8922" y="35599"/>
                </a:lnTo>
                <a:lnTo>
                  <a:pt x="26303" y="35717"/>
                </a:lnTo>
                <a:lnTo>
                  <a:pt x="26637" y="30977"/>
                </a:lnTo>
                <a:lnTo>
                  <a:pt x="27678" y="29580"/>
                </a:lnTo>
                <a:lnTo>
                  <a:pt x="31477" y="28030"/>
                </a:lnTo>
                <a:lnTo>
                  <a:pt x="32887" y="26623"/>
                </a:lnTo>
                <a:lnTo>
                  <a:pt x="35338" y="19209"/>
                </a:lnTo>
                <a:lnTo>
                  <a:pt x="35707" y="41"/>
                </a:lnTo>
                <a:lnTo>
                  <a:pt x="28020" y="3"/>
                </a:lnTo>
                <a:lnTo>
                  <a:pt x="19199" y="7688"/>
                </a:lnTo>
                <a:lnTo>
                  <a:pt x="17967" y="16509"/>
                </a:lnTo>
                <a:lnTo>
                  <a:pt x="17860" y="25428"/>
                </a:lnTo>
                <a:lnTo>
                  <a:pt x="18849" y="25881"/>
                </a:lnTo>
                <a:lnTo>
                  <a:pt x="22593" y="26386"/>
                </a:lnTo>
                <a:lnTo>
                  <a:pt x="23989" y="27512"/>
                </a:lnTo>
                <a:lnTo>
                  <a:pt x="26411" y="34442"/>
                </a:lnTo>
                <a:lnTo>
                  <a:pt x="29261" y="32505"/>
                </a:lnTo>
                <a:lnTo>
                  <a:pt x="35332" y="27122"/>
                </a:lnTo>
                <a:lnTo>
                  <a:pt x="35676" y="19129"/>
                </a:lnTo>
                <a:lnTo>
                  <a:pt x="40440" y="13495"/>
                </a:lnTo>
                <a:lnTo>
                  <a:pt x="40847" y="10981"/>
                </a:lnTo>
                <a:lnTo>
                  <a:pt x="40127" y="8312"/>
                </a:lnTo>
                <a:lnTo>
                  <a:pt x="35731" y="41"/>
                </a:lnTo>
                <a:lnTo>
                  <a:pt x="27148" y="0"/>
                </a:lnTo>
                <a:lnTo>
                  <a:pt x="19122" y="7688"/>
                </a:lnTo>
                <a:lnTo>
                  <a:pt x="18226" y="13302"/>
                </a:lnTo>
                <a:lnTo>
                  <a:pt x="17882" y="25147"/>
                </a:lnTo>
                <a:lnTo>
                  <a:pt x="34359" y="43284"/>
                </a:lnTo>
                <a:lnTo>
                  <a:pt x="34808" y="42747"/>
                </a:lnTo>
                <a:lnTo>
                  <a:pt x="35590" y="36840"/>
                </a:lnTo>
                <a:lnTo>
                  <a:pt x="38303" y="36217"/>
                </a:lnTo>
                <a:lnTo>
                  <a:pt x="40413" y="36051"/>
                </a:lnTo>
                <a:lnTo>
                  <a:pt x="41823" y="34947"/>
                </a:lnTo>
                <a:lnTo>
                  <a:pt x="44267" y="28058"/>
                </a:lnTo>
                <a:lnTo>
                  <a:pt x="44605" y="19212"/>
                </a:lnTo>
                <a:lnTo>
                  <a:pt x="49369" y="13518"/>
                </a:lnTo>
                <a:lnTo>
                  <a:pt x="49776" y="10997"/>
                </a:lnTo>
                <a:lnTo>
                  <a:pt x="49055" y="8322"/>
                </a:lnTo>
                <a:lnTo>
                  <a:pt x="45512" y="1644"/>
                </a:lnTo>
                <a:lnTo>
                  <a:pt x="42381" y="730"/>
                </a:lnTo>
                <a:lnTo>
                  <a:pt x="22157" y="0"/>
                </a:lnTo>
                <a:lnTo>
                  <a:pt x="20722" y="992"/>
                </a:lnTo>
                <a:lnTo>
                  <a:pt x="19763" y="2645"/>
                </a:lnTo>
                <a:lnTo>
                  <a:pt x="18416" y="9713"/>
                </a:lnTo>
                <a:lnTo>
                  <a:pt x="17850" y="49242"/>
                </a:lnTo>
                <a:lnTo>
                  <a:pt x="18842" y="50688"/>
                </a:lnTo>
                <a:lnTo>
                  <a:pt x="20494" y="51651"/>
                </a:lnTo>
                <a:lnTo>
                  <a:pt x="22590" y="52292"/>
                </a:lnTo>
                <a:lnTo>
                  <a:pt x="23986" y="51729"/>
                </a:lnTo>
                <a:lnTo>
                  <a:pt x="24917" y="50361"/>
                </a:lnTo>
                <a:lnTo>
                  <a:pt x="26671" y="44981"/>
                </a:lnTo>
                <a:lnTo>
                  <a:pt x="34457" y="36988"/>
                </a:lnTo>
                <a:lnTo>
                  <a:pt x="35598" y="28142"/>
                </a:lnTo>
                <a:lnTo>
                  <a:pt x="27144" y="18261"/>
                </a:lnTo>
                <a:lnTo>
                  <a:pt x="9321" y="17859"/>
                </a:lnTo>
                <a:lnTo>
                  <a:pt x="1266" y="25547"/>
                </a:lnTo>
                <a:lnTo>
                  <a:pt x="103" y="34367"/>
                </a:lnTo>
                <a:lnTo>
                  <a:pt x="0" y="43287"/>
                </a:lnTo>
                <a:lnTo>
                  <a:pt x="7680" y="52216"/>
                </a:lnTo>
                <a:lnTo>
                  <a:pt x="13293" y="53174"/>
                </a:lnTo>
                <a:lnTo>
                  <a:pt x="14812" y="52316"/>
                </a:lnTo>
                <a:lnTo>
                  <a:pt x="15824" y="50753"/>
                </a:lnTo>
                <a:lnTo>
                  <a:pt x="16499" y="48717"/>
                </a:lnTo>
                <a:lnTo>
                  <a:pt x="17942" y="47360"/>
                </a:lnTo>
                <a:lnTo>
                  <a:pt x="27385" y="42538"/>
                </a:lnTo>
                <a:lnTo>
                  <a:pt x="43254" y="28148"/>
                </a:lnTo>
                <a:lnTo>
                  <a:pt x="44228" y="22450"/>
                </a:lnTo>
                <a:lnTo>
                  <a:pt x="44637" y="8942"/>
                </a:lnTo>
                <a:lnTo>
                  <a:pt x="39897" y="8933"/>
                </a:lnTo>
                <a:lnTo>
                  <a:pt x="38502" y="9924"/>
                </a:lnTo>
                <a:lnTo>
                  <a:pt x="37570" y="11577"/>
                </a:lnTo>
                <a:lnTo>
                  <a:pt x="36949" y="13670"/>
                </a:lnTo>
                <a:lnTo>
                  <a:pt x="35545" y="15067"/>
                </a:lnTo>
                <a:lnTo>
                  <a:pt x="31336" y="16618"/>
                </a:lnTo>
                <a:lnTo>
                  <a:pt x="29818" y="18024"/>
                </a:lnTo>
                <a:lnTo>
                  <a:pt x="27179" y="25438"/>
                </a:lnTo>
                <a:lnTo>
                  <a:pt x="26782" y="35599"/>
                </a:lnTo>
                <a:lnTo>
                  <a:pt x="34469" y="35708"/>
                </a:lnTo>
                <a:lnTo>
                  <a:pt x="44639" y="2678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SMARTInkShape-320"/>
          <p:cNvSpPr/>
          <p:nvPr/>
        </p:nvSpPr>
        <p:spPr>
          <a:xfrm>
            <a:off x="4036221" y="3214699"/>
            <a:ext cx="40781" cy="71271"/>
          </a:xfrm>
          <a:custGeom>
            <a:avLst/>
            <a:gdLst/>
            <a:ahLst/>
            <a:cxnLst/>
            <a:rect l="0" t="0" r="0" b="0"/>
            <a:pathLst>
              <a:path w="40781" h="71271">
                <a:moveTo>
                  <a:pt x="26786" y="8917"/>
                </a:moveTo>
                <a:lnTo>
                  <a:pt x="18224" y="8917"/>
                </a:lnTo>
                <a:lnTo>
                  <a:pt x="5459" y="21347"/>
                </a:lnTo>
                <a:lnTo>
                  <a:pt x="2425" y="27008"/>
                </a:lnTo>
                <a:lnTo>
                  <a:pt x="210" y="37588"/>
                </a:lnTo>
                <a:lnTo>
                  <a:pt x="0" y="57815"/>
                </a:lnTo>
                <a:lnTo>
                  <a:pt x="991" y="59375"/>
                </a:lnTo>
                <a:lnTo>
                  <a:pt x="2644" y="60415"/>
                </a:lnTo>
                <a:lnTo>
                  <a:pt x="9092" y="62221"/>
                </a:lnTo>
                <a:lnTo>
                  <a:pt x="13300" y="62373"/>
                </a:lnTo>
                <a:lnTo>
                  <a:pt x="14818" y="61421"/>
                </a:lnTo>
                <a:lnTo>
                  <a:pt x="15830" y="59796"/>
                </a:lnTo>
                <a:lnTo>
                  <a:pt x="16506" y="57719"/>
                </a:lnTo>
                <a:lnTo>
                  <a:pt x="17948" y="56335"/>
                </a:lnTo>
                <a:lnTo>
                  <a:pt x="22197" y="54797"/>
                </a:lnTo>
                <a:lnTo>
                  <a:pt x="23726" y="53394"/>
                </a:lnTo>
                <a:lnTo>
                  <a:pt x="33675" y="35521"/>
                </a:lnTo>
                <a:lnTo>
                  <a:pt x="35313" y="23764"/>
                </a:lnTo>
                <a:lnTo>
                  <a:pt x="36440" y="21792"/>
                </a:lnTo>
                <a:lnTo>
                  <a:pt x="38183" y="20477"/>
                </a:lnTo>
                <a:lnTo>
                  <a:pt x="40337" y="19600"/>
                </a:lnTo>
                <a:lnTo>
                  <a:pt x="40780" y="18024"/>
                </a:lnTo>
                <a:lnTo>
                  <a:pt x="40084" y="15980"/>
                </a:lnTo>
                <a:lnTo>
                  <a:pt x="37657" y="11064"/>
                </a:lnTo>
                <a:lnTo>
                  <a:pt x="35792" y="478"/>
                </a:lnTo>
                <a:lnTo>
                  <a:pt x="22416" y="0"/>
                </a:lnTo>
                <a:lnTo>
                  <a:pt x="20896" y="989"/>
                </a:lnTo>
                <a:lnTo>
                  <a:pt x="19882" y="2640"/>
                </a:lnTo>
                <a:lnTo>
                  <a:pt x="19207" y="4732"/>
                </a:lnTo>
                <a:lnTo>
                  <a:pt x="17764" y="6128"/>
                </a:lnTo>
                <a:lnTo>
                  <a:pt x="13517" y="7677"/>
                </a:lnTo>
                <a:lnTo>
                  <a:pt x="11986" y="9082"/>
                </a:lnTo>
                <a:lnTo>
                  <a:pt x="10287" y="13290"/>
                </a:lnTo>
                <a:lnTo>
                  <a:pt x="8963" y="38719"/>
                </a:lnTo>
                <a:lnTo>
                  <a:pt x="9942" y="40691"/>
                </a:lnTo>
                <a:lnTo>
                  <a:pt x="11588" y="42006"/>
                </a:lnTo>
                <a:lnTo>
                  <a:pt x="13677" y="42883"/>
                </a:lnTo>
                <a:lnTo>
                  <a:pt x="15070" y="44459"/>
                </a:lnTo>
                <a:lnTo>
                  <a:pt x="17490" y="52170"/>
                </a:lnTo>
                <a:lnTo>
                  <a:pt x="20339" y="52946"/>
                </a:lnTo>
                <a:lnTo>
                  <a:pt x="22487" y="53153"/>
                </a:lnTo>
                <a:lnTo>
                  <a:pt x="23921" y="52298"/>
                </a:lnTo>
                <a:lnTo>
                  <a:pt x="24876" y="50736"/>
                </a:lnTo>
                <a:lnTo>
                  <a:pt x="25512" y="48702"/>
                </a:lnTo>
                <a:lnTo>
                  <a:pt x="26929" y="47348"/>
                </a:lnTo>
                <a:lnTo>
                  <a:pt x="34363" y="44993"/>
                </a:lnTo>
                <a:lnTo>
                  <a:pt x="35114" y="42149"/>
                </a:lnTo>
                <a:lnTo>
                  <a:pt x="35714" y="10645"/>
                </a:lnTo>
                <a:lnTo>
                  <a:pt x="34723" y="10070"/>
                </a:lnTo>
                <a:lnTo>
                  <a:pt x="19207" y="8930"/>
                </a:lnTo>
                <a:lnTo>
                  <a:pt x="13515" y="8922"/>
                </a:lnTo>
                <a:lnTo>
                  <a:pt x="11986" y="9911"/>
                </a:lnTo>
                <a:lnTo>
                  <a:pt x="10966" y="11564"/>
                </a:lnTo>
                <a:lnTo>
                  <a:pt x="9530" y="18631"/>
                </a:lnTo>
                <a:lnTo>
                  <a:pt x="9330" y="21347"/>
                </a:lnTo>
                <a:lnTo>
                  <a:pt x="6460" y="27009"/>
                </a:lnTo>
                <a:lnTo>
                  <a:pt x="1274" y="33989"/>
                </a:lnTo>
                <a:lnTo>
                  <a:pt x="248" y="42495"/>
                </a:lnTo>
                <a:lnTo>
                  <a:pt x="7" y="65505"/>
                </a:lnTo>
                <a:lnTo>
                  <a:pt x="996" y="67478"/>
                </a:lnTo>
                <a:lnTo>
                  <a:pt x="2646" y="68793"/>
                </a:lnTo>
                <a:lnTo>
                  <a:pt x="7686" y="70905"/>
                </a:lnTo>
                <a:lnTo>
                  <a:pt x="13300" y="71270"/>
                </a:lnTo>
                <a:lnTo>
                  <a:pt x="14818" y="70331"/>
                </a:lnTo>
                <a:lnTo>
                  <a:pt x="15830" y="68711"/>
                </a:lnTo>
                <a:lnTo>
                  <a:pt x="16506" y="66639"/>
                </a:lnTo>
                <a:lnTo>
                  <a:pt x="17948" y="65258"/>
                </a:lnTo>
                <a:lnTo>
                  <a:pt x="22197" y="63724"/>
                </a:lnTo>
                <a:lnTo>
                  <a:pt x="23726" y="62321"/>
                </a:lnTo>
                <a:lnTo>
                  <a:pt x="25426" y="58119"/>
                </a:lnTo>
                <a:lnTo>
                  <a:pt x="27510" y="47337"/>
                </a:lnTo>
                <a:lnTo>
                  <a:pt x="31407" y="41537"/>
                </a:lnTo>
                <a:lnTo>
                  <a:pt x="31852" y="39593"/>
                </a:lnTo>
                <a:lnTo>
                  <a:pt x="31155" y="38298"/>
                </a:lnTo>
                <a:lnTo>
                  <a:pt x="29699" y="37433"/>
                </a:lnTo>
                <a:lnTo>
                  <a:pt x="28728" y="35865"/>
                </a:lnTo>
                <a:lnTo>
                  <a:pt x="27360" y="28918"/>
                </a:lnTo>
                <a:lnTo>
                  <a:pt x="27041" y="23430"/>
                </a:lnTo>
                <a:lnTo>
                  <a:pt x="24254" y="17681"/>
                </a:lnTo>
                <a:lnTo>
                  <a:pt x="18231" y="9430"/>
                </a:lnTo>
                <a:lnTo>
                  <a:pt x="9304" y="8930"/>
                </a:lnTo>
                <a:lnTo>
                  <a:pt x="4299" y="13662"/>
                </a:lnTo>
                <a:lnTo>
                  <a:pt x="1908" y="18633"/>
                </a:lnTo>
                <a:lnTo>
                  <a:pt x="7" y="43243"/>
                </a:lnTo>
                <a:lnTo>
                  <a:pt x="7686" y="52203"/>
                </a:lnTo>
                <a:lnTo>
                  <a:pt x="8099" y="51665"/>
                </a:lnTo>
                <a:lnTo>
                  <a:pt x="8560" y="48420"/>
                </a:lnTo>
                <a:lnTo>
                  <a:pt x="9673" y="47160"/>
                </a:lnTo>
                <a:lnTo>
                  <a:pt x="18000" y="43866"/>
                </a:lnTo>
                <a:lnTo>
                  <a:pt x="25433" y="36976"/>
                </a:lnTo>
                <a:lnTo>
                  <a:pt x="27511" y="28828"/>
                </a:lnTo>
                <a:lnTo>
                  <a:pt x="32843" y="20550"/>
                </a:lnTo>
                <a:lnTo>
                  <a:pt x="35604" y="9430"/>
                </a:lnTo>
                <a:lnTo>
                  <a:pt x="22154" y="8922"/>
                </a:lnTo>
                <a:lnTo>
                  <a:pt x="20722" y="9911"/>
                </a:lnTo>
                <a:lnTo>
                  <a:pt x="19767" y="11564"/>
                </a:lnTo>
                <a:lnTo>
                  <a:pt x="19129" y="13658"/>
                </a:lnTo>
                <a:lnTo>
                  <a:pt x="10955" y="27009"/>
                </a:lnTo>
                <a:lnTo>
                  <a:pt x="8927" y="4463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SMARTInkShape-321"/>
          <p:cNvSpPr/>
          <p:nvPr/>
        </p:nvSpPr>
        <p:spPr>
          <a:xfrm>
            <a:off x="6197236" y="1884198"/>
            <a:ext cx="44580" cy="53542"/>
          </a:xfrm>
          <a:custGeom>
            <a:avLst/>
            <a:gdLst/>
            <a:ahLst/>
            <a:cxnLst/>
            <a:rect l="0" t="0" r="0" b="0"/>
            <a:pathLst>
              <a:path w="44580" h="53542">
                <a:moveTo>
                  <a:pt x="26756" y="26754"/>
                </a:moveTo>
                <a:lnTo>
                  <a:pt x="26756" y="31494"/>
                </a:lnTo>
                <a:lnTo>
                  <a:pt x="25764" y="32890"/>
                </a:lnTo>
                <a:lnTo>
                  <a:pt x="24109" y="33821"/>
                </a:lnTo>
                <a:lnTo>
                  <a:pt x="19067" y="35317"/>
                </a:lnTo>
                <a:lnTo>
                  <a:pt x="18378" y="38167"/>
                </a:lnTo>
                <a:lnTo>
                  <a:pt x="17935" y="43339"/>
                </a:lnTo>
                <a:lnTo>
                  <a:pt x="18890" y="43764"/>
                </a:lnTo>
                <a:lnTo>
                  <a:pt x="26724" y="44611"/>
                </a:lnTo>
                <a:lnTo>
                  <a:pt x="26756" y="17967"/>
                </a:lnTo>
                <a:lnTo>
                  <a:pt x="4275" y="17825"/>
                </a:lnTo>
                <a:lnTo>
                  <a:pt x="2839" y="18817"/>
                </a:lnTo>
                <a:lnTo>
                  <a:pt x="1880" y="20471"/>
                </a:lnTo>
                <a:lnTo>
                  <a:pt x="533" y="27538"/>
                </a:lnTo>
                <a:lnTo>
                  <a:pt x="0" y="35207"/>
                </a:lnTo>
                <a:lnTo>
                  <a:pt x="8788" y="44500"/>
                </a:lnTo>
                <a:lnTo>
                  <a:pt x="16574" y="44604"/>
                </a:lnTo>
                <a:lnTo>
                  <a:pt x="16992" y="43614"/>
                </a:lnTo>
                <a:lnTo>
                  <a:pt x="17716" y="36925"/>
                </a:lnTo>
                <a:lnTo>
                  <a:pt x="23940" y="28799"/>
                </a:lnTo>
                <a:lnTo>
                  <a:pt x="26384" y="19466"/>
                </a:lnTo>
                <a:lnTo>
                  <a:pt x="31386" y="13571"/>
                </a:lnTo>
                <a:lnTo>
                  <a:pt x="31826" y="12012"/>
                </a:lnTo>
                <a:lnTo>
                  <a:pt x="31129" y="10972"/>
                </a:lnTo>
                <a:lnTo>
                  <a:pt x="29671" y="10280"/>
                </a:lnTo>
                <a:lnTo>
                  <a:pt x="28699" y="8826"/>
                </a:lnTo>
                <a:lnTo>
                  <a:pt x="27011" y="1327"/>
                </a:lnTo>
                <a:lnTo>
                  <a:pt x="24224" y="571"/>
                </a:lnTo>
                <a:lnTo>
                  <a:pt x="18200" y="0"/>
                </a:lnTo>
                <a:lnTo>
                  <a:pt x="10171" y="7657"/>
                </a:lnTo>
                <a:lnTo>
                  <a:pt x="9274" y="13268"/>
                </a:lnTo>
                <a:lnTo>
                  <a:pt x="8896" y="52148"/>
                </a:lnTo>
                <a:lnTo>
                  <a:pt x="9889" y="52614"/>
                </a:lnTo>
                <a:lnTo>
                  <a:pt x="31096" y="53541"/>
                </a:lnTo>
                <a:lnTo>
                  <a:pt x="32626" y="52549"/>
                </a:lnTo>
                <a:lnTo>
                  <a:pt x="33645" y="50897"/>
                </a:lnTo>
                <a:lnTo>
                  <a:pt x="34326" y="48802"/>
                </a:lnTo>
                <a:lnTo>
                  <a:pt x="35771" y="47405"/>
                </a:lnTo>
                <a:lnTo>
                  <a:pt x="40022" y="45854"/>
                </a:lnTo>
                <a:lnTo>
                  <a:pt x="41554" y="44449"/>
                </a:lnTo>
                <a:lnTo>
                  <a:pt x="43254" y="40240"/>
                </a:lnTo>
                <a:lnTo>
                  <a:pt x="44579" y="19553"/>
                </a:lnTo>
                <a:lnTo>
                  <a:pt x="36052" y="9307"/>
                </a:lnTo>
                <a:lnTo>
                  <a:pt x="22127" y="8898"/>
                </a:lnTo>
                <a:lnTo>
                  <a:pt x="17092" y="11541"/>
                </a:lnTo>
                <a:lnTo>
                  <a:pt x="10514" y="16584"/>
                </a:lnTo>
                <a:lnTo>
                  <a:pt x="9616" y="19918"/>
                </a:lnTo>
                <a:lnTo>
                  <a:pt x="8896" y="49202"/>
                </a:lnTo>
                <a:lnTo>
                  <a:pt x="9889" y="50649"/>
                </a:lnTo>
                <a:lnTo>
                  <a:pt x="11543" y="51614"/>
                </a:lnTo>
                <a:lnTo>
                  <a:pt x="18610" y="52971"/>
                </a:lnTo>
                <a:lnTo>
                  <a:pt x="21325" y="53163"/>
                </a:lnTo>
                <a:lnTo>
                  <a:pt x="23136" y="52296"/>
                </a:lnTo>
                <a:lnTo>
                  <a:pt x="24341" y="50728"/>
                </a:lnTo>
                <a:lnTo>
                  <a:pt x="25145" y="48690"/>
                </a:lnTo>
                <a:lnTo>
                  <a:pt x="26675" y="47331"/>
                </a:lnTo>
                <a:lnTo>
                  <a:pt x="34303" y="44972"/>
                </a:lnTo>
                <a:lnTo>
                  <a:pt x="35071" y="42127"/>
                </a:lnTo>
                <a:lnTo>
                  <a:pt x="35275" y="39980"/>
                </a:lnTo>
                <a:lnTo>
                  <a:pt x="36405" y="38548"/>
                </a:lnTo>
                <a:lnTo>
                  <a:pt x="40304" y="36957"/>
                </a:lnTo>
                <a:lnTo>
                  <a:pt x="41742" y="35541"/>
                </a:lnTo>
                <a:lnTo>
                  <a:pt x="43338" y="31320"/>
                </a:lnTo>
                <a:lnTo>
                  <a:pt x="44237" y="23366"/>
                </a:lnTo>
                <a:lnTo>
                  <a:pt x="43369" y="21519"/>
                </a:lnTo>
                <a:lnTo>
                  <a:pt x="41801" y="20288"/>
                </a:lnTo>
                <a:lnTo>
                  <a:pt x="39763" y="19467"/>
                </a:lnTo>
                <a:lnTo>
                  <a:pt x="38403" y="17927"/>
                </a:lnTo>
                <a:lnTo>
                  <a:pt x="35791" y="9305"/>
                </a:lnTo>
                <a:lnTo>
                  <a:pt x="19438" y="8906"/>
                </a:lnTo>
                <a:lnTo>
                  <a:pt x="10278" y="16585"/>
                </a:lnTo>
                <a:lnTo>
                  <a:pt x="9511" y="19920"/>
                </a:lnTo>
                <a:lnTo>
                  <a:pt x="8896" y="43252"/>
                </a:lnTo>
                <a:lnTo>
                  <a:pt x="9889" y="43706"/>
                </a:lnTo>
                <a:lnTo>
                  <a:pt x="17825" y="4461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SMARTInkShape-322"/>
          <p:cNvSpPr/>
          <p:nvPr/>
        </p:nvSpPr>
        <p:spPr>
          <a:xfrm>
            <a:off x="5634664" y="4036228"/>
            <a:ext cx="44617" cy="44637"/>
          </a:xfrm>
          <a:custGeom>
            <a:avLst/>
            <a:gdLst/>
            <a:ahLst/>
            <a:cxnLst/>
            <a:rect l="0" t="0" r="0" b="0"/>
            <a:pathLst>
              <a:path w="44617" h="44637">
                <a:moveTo>
                  <a:pt x="17828" y="17850"/>
                </a:moveTo>
                <a:lnTo>
                  <a:pt x="9265" y="26412"/>
                </a:lnTo>
                <a:lnTo>
                  <a:pt x="8931" y="34435"/>
                </a:lnTo>
                <a:lnTo>
                  <a:pt x="9911" y="34859"/>
                </a:lnTo>
                <a:lnTo>
                  <a:pt x="22458" y="35699"/>
                </a:lnTo>
                <a:lnTo>
                  <a:pt x="23892" y="34709"/>
                </a:lnTo>
                <a:lnTo>
                  <a:pt x="24847" y="33058"/>
                </a:lnTo>
                <a:lnTo>
                  <a:pt x="25484" y="30964"/>
                </a:lnTo>
                <a:lnTo>
                  <a:pt x="26900" y="29569"/>
                </a:lnTo>
                <a:lnTo>
                  <a:pt x="31121" y="28020"/>
                </a:lnTo>
                <a:lnTo>
                  <a:pt x="32642" y="26613"/>
                </a:lnTo>
                <a:lnTo>
                  <a:pt x="35568" y="18250"/>
                </a:lnTo>
                <a:lnTo>
                  <a:pt x="35651" y="13227"/>
                </a:lnTo>
                <a:lnTo>
                  <a:pt x="34672" y="11791"/>
                </a:lnTo>
                <a:lnTo>
                  <a:pt x="33026" y="10835"/>
                </a:lnTo>
                <a:lnTo>
                  <a:pt x="27124" y="9032"/>
                </a:lnTo>
                <a:lnTo>
                  <a:pt x="22126" y="8952"/>
                </a:lnTo>
                <a:lnTo>
                  <a:pt x="20693" y="9935"/>
                </a:lnTo>
                <a:lnTo>
                  <a:pt x="19738" y="11581"/>
                </a:lnTo>
                <a:lnTo>
                  <a:pt x="19100" y="13670"/>
                </a:lnTo>
                <a:lnTo>
                  <a:pt x="17685" y="15063"/>
                </a:lnTo>
                <a:lnTo>
                  <a:pt x="10251" y="17483"/>
                </a:lnTo>
                <a:lnTo>
                  <a:pt x="9499" y="20332"/>
                </a:lnTo>
                <a:lnTo>
                  <a:pt x="8897" y="44603"/>
                </a:lnTo>
                <a:lnTo>
                  <a:pt x="16587" y="44636"/>
                </a:lnTo>
                <a:lnTo>
                  <a:pt x="26721" y="35740"/>
                </a:lnTo>
                <a:lnTo>
                  <a:pt x="26753" y="28023"/>
                </a:lnTo>
                <a:lnTo>
                  <a:pt x="25763" y="27608"/>
                </a:lnTo>
                <a:lnTo>
                  <a:pt x="22015" y="27148"/>
                </a:lnTo>
                <a:lnTo>
                  <a:pt x="20619" y="26032"/>
                </a:lnTo>
                <a:lnTo>
                  <a:pt x="18194" y="19122"/>
                </a:lnTo>
                <a:lnTo>
                  <a:pt x="15345" y="18415"/>
                </a:lnTo>
                <a:lnTo>
                  <a:pt x="10172" y="17960"/>
                </a:lnTo>
                <a:lnTo>
                  <a:pt x="9746" y="18915"/>
                </a:lnTo>
                <a:lnTo>
                  <a:pt x="9010" y="25548"/>
                </a:lnTo>
                <a:lnTo>
                  <a:pt x="6302" y="26232"/>
                </a:lnTo>
                <a:lnTo>
                  <a:pt x="4191" y="26415"/>
                </a:lnTo>
                <a:lnTo>
                  <a:pt x="2783" y="27527"/>
                </a:lnTo>
                <a:lnTo>
                  <a:pt x="0" y="35597"/>
                </a:lnTo>
                <a:lnTo>
                  <a:pt x="4718" y="35676"/>
                </a:lnTo>
                <a:lnTo>
                  <a:pt x="6111" y="36678"/>
                </a:lnTo>
                <a:lnTo>
                  <a:pt x="7659" y="40439"/>
                </a:lnTo>
                <a:lnTo>
                  <a:pt x="9065" y="40847"/>
                </a:lnTo>
                <a:lnTo>
                  <a:pt x="17920" y="36290"/>
                </a:lnTo>
                <a:lnTo>
                  <a:pt x="22168" y="35968"/>
                </a:lnTo>
                <a:lnTo>
                  <a:pt x="23698" y="34889"/>
                </a:lnTo>
                <a:lnTo>
                  <a:pt x="24717" y="33177"/>
                </a:lnTo>
                <a:lnTo>
                  <a:pt x="26354" y="28042"/>
                </a:lnTo>
                <a:lnTo>
                  <a:pt x="32814" y="19899"/>
                </a:lnTo>
                <a:lnTo>
                  <a:pt x="35575" y="9406"/>
                </a:lnTo>
                <a:lnTo>
                  <a:pt x="35684" y="370"/>
                </a:lnTo>
                <a:lnTo>
                  <a:pt x="22384" y="0"/>
                </a:lnTo>
                <a:lnTo>
                  <a:pt x="20865" y="989"/>
                </a:lnTo>
                <a:lnTo>
                  <a:pt x="19852" y="2639"/>
                </a:lnTo>
                <a:lnTo>
                  <a:pt x="18228" y="7679"/>
                </a:lnTo>
                <a:lnTo>
                  <a:pt x="10175" y="16499"/>
                </a:lnTo>
                <a:lnTo>
                  <a:pt x="9010" y="25419"/>
                </a:lnTo>
                <a:lnTo>
                  <a:pt x="8908" y="34347"/>
                </a:lnTo>
                <a:lnTo>
                  <a:pt x="9896" y="34802"/>
                </a:lnTo>
                <a:lnTo>
                  <a:pt x="31097" y="35706"/>
                </a:lnTo>
                <a:lnTo>
                  <a:pt x="36292" y="33061"/>
                </a:lnTo>
                <a:lnTo>
                  <a:pt x="39067" y="30967"/>
                </a:lnTo>
                <a:lnTo>
                  <a:pt x="42151" y="25994"/>
                </a:lnTo>
                <a:lnTo>
                  <a:pt x="44292" y="17929"/>
                </a:lnTo>
                <a:lnTo>
                  <a:pt x="44616" y="103"/>
                </a:lnTo>
                <a:lnTo>
                  <a:pt x="32188" y="0"/>
                </a:lnTo>
                <a:lnTo>
                  <a:pt x="30377" y="989"/>
                </a:lnTo>
                <a:lnTo>
                  <a:pt x="29170" y="2639"/>
                </a:lnTo>
                <a:lnTo>
                  <a:pt x="26898" y="8553"/>
                </a:lnTo>
                <a:lnTo>
                  <a:pt x="26757" y="26401"/>
                </a:lnTo>
                <a:lnTo>
                  <a:pt x="43266" y="26775"/>
                </a:lnTo>
                <a:lnTo>
                  <a:pt x="43716" y="25784"/>
                </a:lnTo>
                <a:lnTo>
                  <a:pt x="44616" y="9289"/>
                </a:lnTo>
                <a:lnTo>
                  <a:pt x="36928" y="8951"/>
                </a:lnTo>
                <a:lnTo>
                  <a:pt x="26757" y="1785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SMARTInkShape-323"/>
          <p:cNvSpPr/>
          <p:nvPr/>
        </p:nvSpPr>
        <p:spPr>
          <a:xfrm>
            <a:off x="6983024" y="902043"/>
            <a:ext cx="44627" cy="62360"/>
          </a:xfrm>
          <a:custGeom>
            <a:avLst/>
            <a:gdLst/>
            <a:ahLst/>
            <a:cxnLst/>
            <a:rect l="0" t="0" r="0" b="0"/>
            <a:pathLst>
              <a:path w="44627" h="62360">
                <a:moveTo>
                  <a:pt x="26779" y="44503"/>
                </a:moveTo>
                <a:lnTo>
                  <a:pt x="17851" y="44503"/>
                </a:lnTo>
                <a:lnTo>
                  <a:pt x="26748" y="44503"/>
                </a:lnTo>
                <a:lnTo>
                  <a:pt x="26779" y="18201"/>
                </a:lnTo>
                <a:lnTo>
                  <a:pt x="22039" y="13118"/>
                </a:lnTo>
                <a:lnTo>
                  <a:pt x="20643" y="12665"/>
                </a:lnTo>
                <a:lnTo>
                  <a:pt x="19712" y="13355"/>
                </a:lnTo>
                <a:lnTo>
                  <a:pt x="18219" y="16854"/>
                </a:lnTo>
                <a:lnTo>
                  <a:pt x="13218" y="17459"/>
                </a:lnTo>
                <a:lnTo>
                  <a:pt x="11787" y="18535"/>
                </a:lnTo>
                <a:lnTo>
                  <a:pt x="9298" y="25380"/>
                </a:lnTo>
                <a:lnTo>
                  <a:pt x="8953" y="38961"/>
                </a:lnTo>
                <a:lnTo>
                  <a:pt x="6289" y="44686"/>
                </a:lnTo>
                <a:lnTo>
                  <a:pt x="4189" y="47602"/>
                </a:lnTo>
                <a:lnTo>
                  <a:pt x="3782" y="49546"/>
                </a:lnTo>
                <a:lnTo>
                  <a:pt x="4502" y="50841"/>
                </a:lnTo>
                <a:lnTo>
                  <a:pt x="5974" y="51704"/>
                </a:lnTo>
                <a:lnTo>
                  <a:pt x="6957" y="53273"/>
                </a:lnTo>
                <a:lnTo>
                  <a:pt x="8898" y="62240"/>
                </a:lnTo>
                <a:lnTo>
                  <a:pt x="25169" y="62359"/>
                </a:lnTo>
                <a:lnTo>
                  <a:pt x="25707" y="61367"/>
                </a:lnTo>
                <a:lnTo>
                  <a:pt x="26638" y="54673"/>
                </a:lnTo>
                <a:lnTo>
                  <a:pt x="19080" y="45853"/>
                </a:lnTo>
                <a:lnTo>
                  <a:pt x="17958" y="36933"/>
                </a:lnTo>
                <a:lnTo>
                  <a:pt x="16930" y="36480"/>
                </a:lnTo>
                <a:lnTo>
                  <a:pt x="8953" y="35576"/>
                </a:lnTo>
                <a:lnTo>
                  <a:pt x="1234" y="43261"/>
                </a:lnTo>
                <a:lnTo>
                  <a:pt x="100" y="52082"/>
                </a:lnTo>
                <a:lnTo>
                  <a:pt x="0" y="61002"/>
                </a:lnTo>
                <a:lnTo>
                  <a:pt x="990" y="61456"/>
                </a:lnTo>
                <a:lnTo>
                  <a:pt x="13293" y="62327"/>
                </a:lnTo>
                <a:lnTo>
                  <a:pt x="18471" y="59701"/>
                </a:lnTo>
                <a:lnTo>
                  <a:pt x="31033" y="49059"/>
                </a:lnTo>
                <a:lnTo>
                  <a:pt x="33632" y="43882"/>
                </a:lnTo>
                <a:lnTo>
                  <a:pt x="34325" y="41112"/>
                </a:lnTo>
                <a:lnTo>
                  <a:pt x="33794" y="38274"/>
                </a:lnTo>
                <a:lnTo>
                  <a:pt x="27527" y="26803"/>
                </a:lnTo>
                <a:lnTo>
                  <a:pt x="26879" y="14366"/>
                </a:lnTo>
                <a:lnTo>
                  <a:pt x="25852" y="12506"/>
                </a:lnTo>
                <a:lnTo>
                  <a:pt x="24177" y="11265"/>
                </a:lnTo>
                <a:lnTo>
                  <a:pt x="19099" y="9275"/>
                </a:lnTo>
                <a:lnTo>
                  <a:pt x="9321" y="8797"/>
                </a:lnTo>
                <a:lnTo>
                  <a:pt x="9039" y="13529"/>
                </a:lnTo>
                <a:lnTo>
                  <a:pt x="6326" y="18500"/>
                </a:lnTo>
                <a:lnTo>
                  <a:pt x="1242" y="25035"/>
                </a:lnTo>
                <a:lnTo>
                  <a:pt x="238" y="33455"/>
                </a:lnTo>
                <a:lnTo>
                  <a:pt x="24" y="47593"/>
                </a:lnTo>
                <a:lnTo>
                  <a:pt x="1004" y="49540"/>
                </a:lnTo>
                <a:lnTo>
                  <a:pt x="2651" y="50837"/>
                </a:lnTo>
                <a:lnTo>
                  <a:pt x="4740" y="51703"/>
                </a:lnTo>
                <a:lnTo>
                  <a:pt x="6133" y="53272"/>
                </a:lnTo>
                <a:lnTo>
                  <a:pt x="7681" y="57661"/>
                </a:lnTo>
                <a:lnTo>
                  <a:pt x="9087" y="59227"/>
                </a:lnTo>
                <a:lnTo>
                  <a:pt x="13293" y="60970"/>
                </a:lnTo>
                <a:lnTo>
                  <a:pt x="21240" y="61950"/>
                </a:lnTo>
                <a:lnTo>
                  <a:pt x="23087" y="61095"/>
                </a:lnTo>
                <a:lnTo>
                  <a:pt x="24318" y="59532"/>
                </a:lnTo>
                <a:lnTo>
                  <a:pt x="26678" y="55151"/>
                </a:lnTo>
                <a:lnTo>
                  <a:pt x="32592" y="47107"/>
                </a:lnTo>
                <a:lnTo>
                  <a:pt x="34785" y="38440"/>
                </a:lnTo>
                <a:lnTo>
                  <a:pt x="35673" y="22421"/>
                </a:lnTo>
                <a:lnTo>
                  <a:pt x="34694" y="20852"/>
                </a:lnTo>
                <a:lnTo>
                  <a:pt x="33047" y="19807"/>
                </a:lnTo>
                <a:lnTo>
                  <a:pt x="27147" y="17836"/>
                </a:lnTo>
                <a:lnTo>
                  <a:pt x="19123" y="17724"/>
                </a:lnTo>
                <a:lnTo>
                  <a:pt x="10273" y="25403"/>
                </a:lnTo>
                <a:lnTo>
                  <a:pt x="9322" y="31017"/>
                </a:lnTo>
                <a:lnTo>
                  <a:pt x="8932" y="48757"/>
                </a:lnTo>
                <a:lnTo>
                  <a:pt x="9919" y="50316"/>
                </a:lnTo>
                <a:lnTo>
                  <a:pt x="11570" y="51355"/>
                </a:lnTo>
                <a:lnTo>
                  <a:pt x="18636" y="52817"/>
                </a:lnTo>
                <a:lnTo>
                  <a:pt x="31043" y="53397"/>
                </a:lnTo>
                <a:lnTo>
                  <a:pt x="36281" y="50771"/>
                </a:lnTo>
                <a:lnTo>
                  <a:pt x="39068" y="48682"/>
                </a:lnTo>
                <a:lnTo>
                  <a:pt x="42164" y="43714"/>
                </a:lnTo>
                <a:lnTo>
                  <a:pt x="44312" y="35654"/>
                </a:lnTo>
                <a:lnTo>
                  <a:pt x="44626" y="19365"/>
                </a:lnTo>
                <a:lnTo>
                  <a:pt x="38500" y="10910"/>
                </a:lnTo>
                <a:lnTo>
                  <a:pt x="36949" y="5430"/>
                </a:lnTo>
                <a:lnTo>
                  <a:pt x="35545" y="3571"/>
                </a:lnTo>
                <a:lnTo>
                  <a:pt x="28130" y="343"/>
                </a:lnTo>
                <a:lnTo>
                  <a:pt x="22439" y="0"/>
                </a:lnTo>
                <a:lnTo>
                  <a:pt x="17244" y="2564"/>
                </a:lnTo>
                <a:lnTo>
                  <a:pt x="10564" y="7556"/>
                </a:lnTo>
                <a:lnTo>
                  <a:pt x="9652" y="10884"/>
                </a:lnTo>
                <a:lnTo>
                  <a:pt x="9408" y="13161"/>
                </a:lnTo>
                <a:lnTo>
                  <a:pt x="6492" y="18336"/>
                </a:lnTo>
                <a:lnTo>
                  <a:pt x="2879" y="23943"/>
                </a:lnTo>
                <a:lnTo>
                  <a:pt x="1275" y="29742"/>
                </a:lnTo>
                <a:lnTo>
                  <a:pt x="1838" y="32679"/>
                </a:lnTo>
                <a:lnTo>
                  <a:pt x="7227" y="44518"/>
                </a:lnTo>
                <a:lnTo>
                  <a:pt x="8587" y="51672"/>
                </a:lnTo>
                <a:lnTo>
                  <a:pt x="9690" y="52259"/>
                </a:lnTo>
                <a:lnTo>
                  <a:pt x="25162" y="53386"/>
                </a:lnTo>
                <a:lnTo>
                  <a:pt x="25701" y="52409"/>
                </a:lnTo>
                <a:lnTo>
                  <a:pt x="26779" y="28004"/>
                </a:lnTo>
                <a:lnTo>
                  <a:pt x="25786" y="27551"/>
                </a:lnTo>
                <a:lnTo>
                  <a:pt x="17851" y="2664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SMARTInkShape-324"/>
          <p:cNvSpPr/>
          <p:nvPr/>
        </p:nvSpPr>
        <p:spPr>
          <a:xfrm>
            <a:off x="4420230" y="2848569"/>
            <a:ext cx="53432" cy="53569"/>
          </a:xfrm>
          <a:custGeom>
            <a:avLst/>
            <a:gdLst/>
            <a:ahLst/>
            <a:cxnLst/>
            <a:rect l="0" t="0" r="0" b="0"/>
            <a:pathLst>
              <a:path w="53432" h="53569">
                <a:moveTo>
                  <a:pt x="17823" y="0"/>
                </a:moveTo>
                <a:lnTo>
                  <a:pt x="17823" y="4740"/>
                </a:lnTo>
                <a:lnTo>
                  <a:pt x="16832" y="6137"/>
                </a:lnTo>
                <a:lnTo>
                  <a:pt x="15179" y="7068"/>
                </a:lnTo>
                <a:lnTo>
                  <a:pt x="10136" y="8562"/>
                </a:lnTo>
                <a:lnTo>
                  <a:pt x="1314" y="16586"/>
                </a:lnTo>
                <a:lnTo>
                  <a:pt x="83" y="25436"/>
                </a:lnTo>
                <a:lnTo>
                  <a:pt x="16475" y="43287"/>
                </a:lnTo>
                <a:lnTo>
                  <a:pt x="22165" y="44245"/>
                </a:lnTo>
                <a:lnTo>
                  <a:pt x="34038" y="44614"/>
                </a:lnTo>
                <a:lnTo>
                  <a:pt x="39936" y="39898"/>
                </a:lnTo>
                <a:lnTo>
                  <a:pt x="42534" y="34930"/>
                </a:lnTo>
                <a:lnTo>
                  <a:pt x="44576" y="19242"/>
                </a:lnTo>
                <a:lnTo>
                  <a:pt x="44611" y="4594"/>
                </a:lnTo>
                <a:lnTo>
                  <a:pt x="43620" y="3063"/>
                </a:lnTo>
                <a:lnTo>
                  <a:pt x="41967" y="2042"/>
                </a:lnTo>
                <a:lnTo>
                  <a:pt x="36051" y="119"/>
                </a:lnTo>
                <a:lnTo>
                  <a:pt x="28027" y="7700"/>
                </a:lnTo>
                <a:lnTo>
                  <a:pt x="26012" y="15817"/>
                </a:lnTo>
                <a:lnTo>
                  <a:pt x="20691" y="24089"/>
                </a:lnTo>
                <a:lnTo>
                  <a:pt x="18202" y="33991"/>
                </a:lnTo>
                <a:lnTo>
                  <a:pt x="17858" y="43256"/>
                </a:lnTo>
                <a:lnTo>
                  <a:pt x="18838" y="43721"/>
                </a:lnTo>
                <a:lnTo>
                  <a:pt x="22574" y="44236"/>
                </a:lnTo>
                <a:lnTo>
                  <a:pt x="23968" y="45365"/>
                </a:lnTo>
                <a:lnTo>
                  <a:pt x="26386" y="52301"/>
                </a:lnTo>
                <a:lnTo>
                  <a:pt x="29237" y="53011"/>
                </a:lnTo>
                <a:lnTo>
                  <a:pt x="31385" y="53200"/>
                </a:lnTo>
                <a:lnTo>
                  <a:pt x="32817" y="52333"/>
                </a:lnTo>
                <a:lnTo>
                  <a:pt x="33772" y="50765"/>
                </a:lnTo>
                <a:lnTo>
                  <a:pt x="34410" y="48725"/>
                </a:lnTo>
                <a:lnTo>
                  <a:pt x="35827" y="47367"/>
                </a:lnTo>
                <a:lnTo>
                  <a:pt x="43261" y="45007"/>
                </a:lnTo>
                <a:lnTo>
                  <a:pt x="44011" y="42163"/>
                </a:lnTo>
                <a:lnTo>
                  <a:pt x="44211" y="40014"/>
                </a:lnTo>
                <a:lnTo>
                  <a:pt x="45338" y="38583"/>
                </a:lnTo>
                <a:lnTo>
                  <a:pt x="49235" y="36992"/>
                </a:lnTo>
                <a:lnTo>
                  <a:pt x="50671" y="35576"/>
                </a:lnTo>
                <a:lnTo>
                  <a:pt x="52267" y="31355"/>
                </a:lnTo>
                <a:lnTo>
                  <a:pt x="53431" y="19502"/>
                </a:lnTo>
                <a:lnTo>
                  <a:pt x="45845" y="10316"/>
                </a:lnTo>
                <a:lnTo>
                  <a:pt x="42515" y="9546"/>
                </a:lnTo>
                <a:lnTo>
                  <a:pt x="31342" y="8967"/>
                </a:lnTo>
                <a:lnTo>
                  <a:pt x="29813" y="9946"/>
                </a:lnTo>
                <a:lnTo>
                  <a:pt x="28794" y="11593"/>
                </a:lnTo>
                <a:lnTo>
                  <a:pt x="28112" y="13682"/>
                </a:lnTo>
                <a:lnTo>
                  <a:pt x="26667" y="15075"/>
                </a:lnTo>
                <a:lnTo>
                  <a:pt x="17218" y="19955"/>
                </a:lnTo>
                <a:lnTo>
                  <a:pt x="14443" y="22234"/>
                </a:lnTo>
                <a:lnTo>
                  <a:pt x="11361" y="27410"/>
                </a:lnTo>
                <a:lnTo>
                  <a:pt x="10539" y="30180"/>
                </a:lnTo>
                <a:lnTo>
                  <a:pt x="8998" y="32026"/>
                </a:lnTo>
                <a:lnTo>
                  <a:pt x="4640" y="34077"/>
                </a:lnTo>
                <a:lnTo>
                  <a:pt x="3082" y="35618"/>
                </a:lnTo>
                <a:lnTo>
                  <a:pt x="374" y="43264"/>
                </a:lnTo>
                <a:lnTo>
                  <a:pt x="0" y="52215"/>
                </a:lnTo>
                <a:lnTo>
                  <a:pt x="981" y="52669"/>
                </a:lnTo>
                <a:lnTo>
                  <a:pt x="16473" y="53568"/>
                </a:lnTo>
                <a:lnTo>
                  <a:pt x="25393" y="45888"/>
                </a:lnTo>
                <a:lnTo>
                  <a:pt x="27477" y="37764"/>
                </a:lnTo>
                <a:lnTo>
                  <a:pt x="32810" y="29489"/>
                </a:lnTo>
                <a:lnTo>
                  <a:pt x="35305" y="19587"/>
                </a:lnTo>
                <a:lnTo>
                  <a:pt x="34439" y="19012"/>
                </a:lnTo>
                <a:lnTo>
                  <a:pt x="30830" y="18371"/>
                </a:lnTo>
                <a:lnTo>
                  <a:pt x="29472" y="17208"/>
                </a:lnTo>
                <a:lnTo>
                  <a:pt x="26860" y="9310"/>
                </a:lnTo>
                <a:lnTo>
                  <a:pt x="19073" y="8963"/>
                </a:lnTo>
                <a:lnTo>
                  <a:pt x="18657" y="9945"/>
                </a:lnTo>
                <a:lnTo>
                  <a:pt x="18194" y="13681"/>
                </a:lnTo>
                <a:lnTo>
                  <a:pt x="17078" y="15074"/>
                </a:lnTo>
                <a:lnTo>
                  <a:pt x="10168" y="17492"/>
                </a:lnTo>
                <a:lnTo>
                  <a:pt x="9460" y="20343"/>
                </a:lnTo>
                <a:lnTo>
                  <a:pt x="8895" y="35601"/>
                </a:lnTo>
                <a:lnTo>
                  <a:pt x="13635" y="35684"/>
                </a:lnTo>
                <a:lnTo>
                  <a:pt x="15031" y="34704"/>
                </a:lnTo>
                <a:lnTo>
                  <a:pt x="15962" y="33058"/>
                </a:lnTo>
                <a:lnTo>
                  <a:pt x="17456" y="28028"/>
                </a:lnTo>
                <a:lnTo>
                  <a:pt x="26753" y="178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SMARTInkShape-325"/>
          <p:cNvSpPr/>
          <p:nvPr/>
        </p:nvSpPr>
        <p:spPr>
          <a:xfrm>
            <a:off x="2830719" y="4179129"/>
            <a:ext cx="62463" cy="71390"/>
          </a:xfrm>
          <a:custGeom>
            <a:avLst/>
            <a:gdLst/>
            <a:ahLst/>
            <a:cxnLst/>
            <a:rect l="0" t="0" r="0" b="0"/>
            <a:pathLst>
              <a:path w="62463" h="71390">
                <a:moveTo>
                  <a:pt x="17850" y="17824"/>
                </a:moveTo>
                <a:lnTo>
                  <a:pt x="17850" y="22564"/>
                </a:lnTo>
                <a:lnTo>
                  <a:pt x="16858" y="23960"/>
                </a:lnTo>
                <a:lnTo>
                  <a:pt x="15204" y="24891"/>
                </a:lnTo>
                <a:lnTo>
                  <a:pt x="9289" y="26644"/>
                </a:lnTo>
                <a:lnTo>
                  <a:pt x="1264" y="34432"/>
                </a:lnTo>
                <a:lnTo>
                  <a:pt x="1832" y="34849"/>
                </a:lnTo>
                <a:lnTo>
                  <a:pt x="25429" y="35683"/>
                </a:lnTo>
                <a:lnTo>
                  <a:pt x="25880" y="34690"/>
                </a:lnTo>
                <a:lnTo>
                  <a:pt x="26662" y="27994"/>
                </a:lnTo>
                <a:lnTo>
                  <a:pt x="35339" y="18224"/>
                </a:lnTo>
                <a:lnTo>
                  <a:pt x="27138" y="9271"/>
                </a:lnTo>
                <a:lnTo>
                  <a:pt x="18228" y="8904"/>
                </a:lnTo>
                <a:lnTo>
                  <a:pt x="17962" y="13637"/>
                </a:lnTo>
                <a:lnTo>
                  <a:pt x="16933" y="15032"/>
                </a:lnTo>
                <a:lnTo>
                  <a:pt x="13144" y="16583"/>
                </a:lnTo>
                <a:lnTo>
                  <a:pt x="11735" y="17988"/>
                </a:lnTo>
                <a:lnTo>
                  <a:pt x="9030" y="26353"/>
                </a:lnTo>
                <a:lnTo>
                  <a:pt x="8953" y="31374"/>
                </a:lnTo>
                <a:lnTo>
                  <a:pt x="9934" y="32810"/>
                </a:lnTo>
                <a:lnTo>
                  <a:pt x="11581" y="33768"/>
                </a:lnTo>
                <a:lnTo>
                  <a:pt x="17742" y="35650"/>
                </a:lnTo>
                <a:lnTo>
                  <a:pt x="22558" y="35673"/>
                </a:lnTo>
                <a:lnTo>
                  <a:pt x="27549" y="33032"/>
                </a:lnTo>
                <a:lnTo>
                  <a:pt x="30269" y="30938"/>
                </a:lnTo>
                <a:lnTo>
                  <a:pt x="31090" y="28552"/>
                </a:lnTo>
                <a:lnTo>
                  <a:pt x="30647" y="25967"/>
                </a:lnTo>
                <a:lnTo>
                  <a:pt x="29357" y="23252"/>
                </a:lnTo>
                <a:lnTo>
                  <a:pt x="29490" y="21444"/>
                </a:lnTo>
                <a:lnTo>
                  <a:pt x="30572" y="20237"/>
                </a:lnTo>
                <a:lnTo>
                  <a:pt x="32284" y="19432"/>
                </a:lnTo>
                <a:lnTo>
                  <a:pt x="33426" y="17903"/>
                </a:lnTo>
                <a:lnTo>
                  <a:pt x="35409" y="10276"/>
                </a:lnTo>
                <a:lnTo>
                  <a:pt x="35701" y="367"/>
                </a:lnTo>
                <a:lnTo>
                  <a:pt x="28021" y="0"/>
                </a:lnTo>
                <a:lnTo>
                  <a:pt x="27608" y="980"/>
                </a:lnTo>
                <a:lnTo>
                  <a:pt x="27148" y="4714"/>
                </a:lnTo>
                <a:lnTo>
                  <a:pt x="26032" y="6108"/>
                </a:lnTo>
                <a:lnTo>
                  <a:pt x="22149" y="7656"/>
                </a:lnTo>
                <a:lnTo>
                  <a:pt x="20715" y="9061"/>
                </a:lnTo>
                <a:lnTo>
                  <a:pt x="19123" y="13267"/>
                </a:lnTo>
                <a:lnTo>
                  <a:pt x="17110" y="24052"/>
                </a:lnTo>
                <a:lnTo>
                  <a:pt x="11788" y="32787"/>
                </a:lnTo>
                <a:lnTo>
                  <a:pt x="9487" y="44629"/>
                </a:lnTo>
                <a:lnTo>
                  <a:pt x="9298" y="47599"/>
                </a:lnTo>
                <a:lnTo>
                  <a:pt x="10164" y="49581"/>
                </a:lnTo>
                <a:lnTo>
                  <a:pt x="11735" y="50901"/>
                </a:lnTo>
                <a:lnTo>
                  <a:pt x="13774" y="51780"/>
                </a:lnTo>
                <a:lnTo>
                  <a:pt x="15133" y="53361"/>
                </a:lnTo>
                <a:lnTo>
                  <a:pt x="17744" y="62059"/>
                </a:lnTo>
                <a:lnTo>
                  <a:pt x="25529" y="62436"/>
                </a:lnTo>
                <a:lnTo>
                  <a:pt x="25946" y="61455"/>
                </a:lnTo>
                <a:lnTo>
                  <a:pt x="26410" y="57720"/>
                </a:lnTo>
                <a:lnTo>
                  <a:pt x="27524" y="56327"/>
                </a:lnTo>
                <a:lnTo>
                  <a:pt x="34435" y="53909"/>
                </a:lnTo>
                <a:lnTo>
                  <a:pt x="35144" y="51060"/>
                </a:lnTo>
                <a:lnTo>
                  <a:pt x="35676" y="40249"/>
                </a:lnTo>
                <a:lnTo>
                  <a:pt x="34696" y="38727"/>
                </a:lnTo>
                <a:lnTo>
                  <a:pt x="33049" y="37712"/>
                </a:lnTo>
                <a:lnTo>
                  <a:pt x="30960" y="37036"/>
                </a:lnTo>
                <a:lnTo>
                  <a:pt x="29567" y="35592"/>
                </a:lnTo>
                <a:lnTo>
                  <a:pt x="27146" y="28113"/>
                </a:lnTo>
                <a:lnTo>
                  <a:pt x="24298" y="27358"/>
                </a:lnTo>
                <a:lnTo>
                  <a:pt x="10274" y="26763"/>
                </a:lnTo>
                <a:lnTo>
                  <a:pt x="9823" y="27751"/>
                </a:lnTo>
                <a:lnTo>
                  <a:pt x="9321" y="31496"/>
                </a:lnTo>
                <a:lnTo>
                  <a:pt x="6452" y="36467"/>
                </a:lnTo>
                <a:lnTo>
                  <a:pt x="2863" y="41985"/>
                </a:lnTo>
                <a:lnTo>
                  <a:pt x="370" y="51825"/>
                </a:lnTo>
                <a:lnTo>
                  <a:pt x="0" y="69748"/>
                </a:lnTo>
                <a:lnTo>
                  <a:pt x="989" y="70298"/>
                </a:lnTo>
                <a:lnTo>
                  <a:pt x="22115" y="71389"/>
                </a:lnTo>
                <a:lnTo>
                  <a:pt x="27353" y="68750"/>
                </a:lnTo>
                <a:lnTo>
                  <a:pt x="30138" y="66657"/>
                </a:lnTo>
                <a:lnTo>
                  <a:pt x="33234" y="61686"/>
                </a:lnTo>
                <a:lnTo>
                  <a:pt x="34060" y="58972"/>
                </a:lnTo>
                <a:lnTo>
                  <a:pt x="35601" y="57162"/>
                </a:lnTo>
                <a:lnTo>
                  <a:pt x="39961" y="55150"/>
                </a:lnTo>
                <a:lnTo>
                  <a:pt x="41521" y="53623"/>
                </a:lnTo>
                <a:lnTo>
                  <a:pt x="43254" y="49279"/>
                </a:lnTo>
                <a:lnTo>
                  <a:pt x="44637" y="27163"/>
                </a:lnTo>
                <a:lnTo>
                  <a:pt x="36950" y="19101"/>
                </a:lnTo>
                <a:lnTo>
                  <a:pt x="31338" y="18202"/>
                </a:lnTo>
                <a:lnTo>
                  <a:pt x="29818" y="19067"/>
                </a:lnTo>
                <a:lnTo>
                  <a:pt x="28806" y="20637"/>
                </a:lnTo>
                <a:lnTo>
                  <a:pt x="28130" y="22676"/>
                </a:lnTo>
                <a:lnTo>
                  <a:pt x="26687" y="24036"/>
                </a:lnTo>
                <a:lnTo>
                  <a:pt x="19210" y="26396"/>
                </a:lnTo>
                <a:lnTo>
                  <a:pt x="18455" y="29240"/>
                </a:lnTo>
                <a:lnTo>
                  <a:pt x="18254" y="31388"/>
                </a:lnTo>
                <a:lnTo>
                  <a:pt x="15384" y="36419"/>
                </a:lnTo>
                <a:lnTo>
                  <a:pt x="11793" y="41964"/>
                </a:lnTo>
                <a:lnTo>
                  <a:pt x="9298" y="51822"/>
                </a:lnTo>
                <a:lnTo>
                  <a:pt x="16642" y="61080"/>
                </a:lnTo>
                <a:lnTo>
                  <a:pt x="19959" y="61852"/>
                </a:lnTo>
                <a:lnTo>
                  <a:pt x="31122" y="62436"/>
                </a:lnTo>
                <a:lnTo>
                  <a:pt x="36317" y="59809"/>
                </a:lnTo>
                <a:lnTo>
                  <a:pt x="41932" y="56327"/>
                </a:lnTo>
                <a:lnTo>
                  <a:pt x="47735" y="54780"/>
                </a:lnTo>
                <a:lnTo>
                  <a:pt x="49681" y="53375"/>
                </a:lnTo>
                <a:lnTo>
                  <a:pt x="50976" y="51446"/>
                </a:lnTo>
                <a:lnTo>
                  <a:pt x="53409" y="46658"/>
                </a:lnTo>
                <a:lnTo>
                  <a:pt x="59365" y="38384"/>
                </a:lnTo>
                <a:lnTo>
                  <a:pt x="62086" y="28480"/>
                </a:lnTo>
                <a:lnTo>
                  <a:pt x="62462" y="14475"/>
                </a:lnTo>
                <a:lnTo>
                  <a:pt x="59836" y="8728"/>
                </a:lnTo>
                <a:lnTo>
                  <a:pt x="53935" y="477"/>
                </a:lnTo>
                <a:lnTo>
                  <a:pt x="41172" y="10"/>
                </a:lnTo>
                <a:lnTo>
                  <a:pt x="39351" y="987"/>
                </a:lnTo>
                <a:lnTo>
                  <a:pt x="38138" y="2630"/>
                </a:lnTo>
                <a:lnTo>
                  <a:pt x="35797" y="7101"/>
                </a:lnTo>
                <a:lnTo>
                  <a:pt x="29893" y="15197"/>
                </a:lnTo>
                <a:lnTo>
                  <a:pt x="28164" y="20956"/>
                </a:lnTo>
                <a:lnTo>
                  <a:pt x="26710" y="22888"/>
                </a:lnTo>
                <a:lnTo>
                  <a:pt x="20917" y="26601"/>
                </a:lnTo>
                <a:lnTo>
                  <a:pt x="18255" y="34290"/>
                </a:lnTo>
                <a:lnTo>
                  <a:pt x="17861" y="48948"/>
                </a:lnTo>
                <a:lnTo>
                  <a:pt x="18850" y="50479"/>
                </a:lnTo>
                <a:lnTo>
                  <a:pt x="20500" y="51501"/>
                </a:lnTo>
                <a:lnTo>
                  <a:pt x="26945" y="53273"/>
                </a:lnTo>
                <a:lnTo>
                  <a:pt x="40050" y="53532"/>
                </a:lnTo>
                <a:lnTo>
                  <a:pt x="45245" y="50891"/>
                </a:lnTo>
                <a:lnTo>
                  <a:pt x="51925" y="45853"/>
                </a:lnTo>
                <a:lnTo>
                  <a:pt x="57822" y="44979"/>
                </a:lnTo>
                <a:lnTo>
                  <a:pt x="59381" y="43865"/>
                </a:lnTo>
                <a:lnTo>
                  <a:pt x="60421" y="42130"/>
                </a:lnTo>
                <a:lnTo>
                  <a:pt x="62225" y="35540"/>
                </a:lnTo>
                <a:lnTo>
                  <a:pt x="62378" y="31319"/>
                </a:lnTo>
                <a:lnTo>
                  <a:pt x="61425" y="29797"/>
                </a:lnTo>
                <a:lnTo>
                  <a:pt x="59799" y="28783"/>
                </a:lnTo>
                <a:lnTo>
                  <a:pt x="54799" y="27154"/>
                </a:lnTo>
                <a:lnTo>
                  <a:pt x="54116" y="24284"/>
                </a:lnTo>
                <a:lnTo>
                  <a:pt x="53933" y="22132"/>
                </a:lnTo>
                <a:lnTo>
                  <a:pt x="52819" y="20696"/>
                </a:lnTo>
                <a:lnTo>
                  <a:pt x="48937" y="19100"/>
                </a:lnTo>
                <a:lnTo>
                  <a:pt x="31448" y="17857"/>
                </a:lnTo>
                <a:lnTo>
                  <a:pt x="26209" y="20484"/>
                </a:lnTo>
                <a:lnTo>
                  <a:pt x="19501" y="25515"/>
                </a:lnTo>
                <a:lnTo>
                  <a:pt x="18584" y="28849"/>
                </a:lnTo>
                <a:lnTo>
                  <a:pt x="17850" y="4461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92" name="SMARTInkShape-Group67"/>
          <p:cNvGrpSpPr/>
          <p:nvPr/>
        </p:nvGrpSpPr>
        <p:grpSpPr>
          <a:xfrm>
            <a:off x="152221" y="160733"/>
            <a:ext cx="222409" cy="169142"/>
            <a:chOff x="152221" y="160733"/>
            <a:chExt cx="222409" cy="169142"/>
          </a:xfrm>
        </p:grpSpPr>
        <p:sp>
          <p:nvSpPr>
            <p:cNvPr id="90" name="SMARTInkShape-326"/>
            <p:cNvSpPr/>
            <p:nvPr/>
          </p:nvSpPr>
          <p:spPr>
            <a:xfrm>
              <a:off x="152221" y="205381"/>
              <a:ext cx="78436" cy="124494"/>
            </a:xfrm>
            <a:custGeom>
              <a:avLst/>
              <a:gdLst/>
              <a:ahLst/>
              <a:cxnLst/>
              <a:rect l="0" t="0" r="0" b="0"/>
              <a:pathLst>
                <a:path w="78436" h="124494">
                  <a:moveTo>
                    <a:pt x="17443" y="8930"/>
                  </a:moveTo>
                  <a:lnTo>
                    <a:pt x="17443" y="13671"/>
                  </a:lnTo>
                  <a:lnTo>
                    <a:pt x="16450" y="15067"/>
                  </a:lnTo>
                  <a:lnTo>
                    <a:pt x="14797" y="15998"/>
                  </a:lnTo>
                  <a:lnTo>
                    <a:pt x="8880" y="17751"/>
                  </a:lnTo>
                  <a:lnTo>
                    <a:pt x="8621" y="22568"/>
                  </a:lnTo>
                  <a:lnTo>
                    <a:pt x="9578" y="23976"/>
                  </a:lnTo>
                  <a:lnTo>
                    <a:pt x="11206" y="24914"/>
                  </a:lnTo>
                  <a:lnTo>
                    <a:pt x="55276" y="37799"/>
                  </a:lnTo>
                  <a:lnTo>
                    <a:pt x="64022" y="42598"/>
                  </a:lnTo>
                  <a:lnTo>
                    <a:pt x="74839" y="56678"/>
                  </a:lnTo>
                  <a:lnTo>
                    <a:pt x="77678" y="65208"/>
                  </a:lnTo>
                  <a:lnTo>
                    <a:pt x="78435" y="70262"/>
                  </a:lnTo>
                  <a:lnTo>
                    <a:pt x="76631" y="78522"/>
                  </a:lnTo>
                  <a:lnTo>
                    <a:pt x="73514" y="85501"/>
                  </a:lnTo>
                  <a:lnTo>
                    <a:pt x="72128" y="91910"/>
                  </a:lnTo>
                  <a:lnTo>
                    <a:pt x="66221" y="98066"/>
                  </a:lnTo>
                  <a:lnTo>
                    <a:pt x="32303" y="121042"/>
                  </a:lnTo>
                  <a:lnTo>
                    <a:pt x="18025" y="124231"/>
                  </a:lnTo>
                  <a:lnTo>
                    <a:pt x="14855" y="124493"/>
                  </a:lnTo>
                  <a:lnTo>
                    <a:pt x="12740" y="123675"/>
                  </a:lnTo>
                  <a:lnTo>
                    <a:pt x="11332" y="122138"/>
                  </a:lnTo>
                  <a:lnTo>
                    <a:pt x="8773" y="117783"/>
                  </a:lnTo>
                  <a:lnTo>
                    <a:pt x="2746" y="109754"/>
                  </a:lnTo>
                  <a:lnTo>
                    <a:pt x="989" y="104013"/>
                  </a:lnTo>
                  <a:lnTo>
                    <a:pt x="0" y="90460"/>
                  </a:lnTo>
                  <a:lnTo>
                    <a:pt x="4447" y="73877"/>
                  </a:lnTo>
                  <a:lnTo>
                    <a:pt x="34824" y="33837"/>
                  </a:lnTo>
                  <a:lnTo>
                    <a:pt x="6209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SMARTInkShape-327"/>
            <p:cNvSpPr/>
            <p:nvPr/>
          </p:nvSpPr>
          <p:spPr>
            <a:xfrm>
              <a:off x="277329" y="160733"/>
              <a:ext cx="97301" cy="106990"/>
            </a:xfrm>
            <a:custGeom>
              <a:avLst/>
              <a:gdLst/>
              <a:ahLst/>
              <a:cxnLst/>
              <a:rect l="0" t="0" r="0" b="0"/>
              <a:pathLst>
                <a:path w="97301" h="106990">
                  <a:moveTo>
                    <a:pt x="35209" y="0"/>
                  </a:moveTo>
                  <a:lnTo>
                    <a:pt x="30469" y="0"/>
                  </a:lnTo>
                  <a:lnTo>
                    <a:pt x="29073" y="993"/>
                  </a:lnTo>
                  <a:lnTo>
                    <a:pt x="28141" y="2646"/>
                  </a:lnTo>
                  <a:lnTo>
                    <a:pt x="25532" y="15232"/>
                  </a:lnTo>
                  <a:lnTo>
                    <a:pt x="3362" y="50775"/>
                  </a:lnTo>
                  <a:lnTo>
                    <a:pt x="0" y="77806"/>
                  </a:lnTo>
                  <a:lnTo>
                    <a:pt x="2362" y="86835"/>
                  </a:lnTo>
                  <a:lnTo>
                    <a:pt x="5727" y="94156"/>
                  </a:lnTo>
                  <a:lnTo>
                    <a:pt x="7224" y="100717"/>
                  </a:lnTo>
                  <a:lnTo>
                    <a:pt x="8615" y="102863"/>
                  </a:lnTo>
                  <a:lnTo>
                    <a:pt x="10534" y="104295"/>
                  </a:lnTo>
                  <a:lnTo>
                    <a:pt x="15312" y="105885"/>
                  </a:lnTo>
                  <a:lnTo>
                    <a:pt x="34120" y="106989"/>
                  </a:lnTo>
                  <a:lnTo>
                    <a:pt x="42332" y="104437"/>
                  </a:lnTo>
                  <a:lnTo>
                    <a:pt x="79259" y="80297"/>
                  </a:lnTo>
                  <a:lnTo>
                    <a:pt x="84553" y="74383"/>
                  </a:lnTo>
                  <a:lnTo>
                    <a:pt x="95608" y="46509"/>
                  </a:lnTo>
                  <a:lnTo>
                    <a:pt x="97300" y="33110"/>
                  </a:lnTo>
                  <a:lnTo>
                    <a:pt x="94885" y="26953"/>
                  </a:lnTo>
                  <a:lnTo>
                    <a:pt x="92853" y="23921"/>
                  </a:lnTo>
                  <a:lnTo>
                    <a:pt x="90506" y="21902"/>
                  </a:lnTo>
                  <a:lnTo>
                    <a:pt x="79857" y="178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5" name="SMARTInkShape-Group68"/>
          <p:cNvGrpSpPr/>
          <p:nvPr/>
        </p:nvGrpSpPr>
        <p:grpSpPr>
          <a:xfrm>
            <a:off x="116085" y="982265"/>
            <a:ext cx="240935" cy="116086"/>
            <a:chOff x="116085" y="982265"/>
            <a:chExt cx="240935" cy="116086"/>
          </a:xfrm>
        </p:grpSpPr>
        <p:sp>
          <p:nvSpPr>
            <p:cNvPr id="93" name="SMARTInkShape-328"/>
            <p:cNvSpPr/>
            <p:nvPr/>
          </p:nvSpPr>
          <p:spPr>
            <a:xfrm>
              <a:off x="116085" y="982297"/>
              <a:ext cx="98212" cy="116054"/>
            </a:xfrm>
            <a:custGeom>
              <a:avLst/>
              <a:gdLst/>
              <a:ahLst/>
              <a:cxnLst/>
              <a:rect l="0" t="0" r="0" b="0"/>
              <a:pathLst>
                <a:path w="98212" h="116054">
                  <a:moveTo>
                    <a:pt x="0" y="17828"/>
                  </a:moveTo>
                  <a:lnTo>
                    <a:pt x="0" y="13087"/>
                  </a:lnTo>
                  <a:lnTo>
                    <a:pt x="993" y="11690"/>
                  </a:lnTo>
                  <a:lnTo>
                    <a:pt x="2646" y="10760"/>
                  </a:lnTo>
                  <a:lnTo>
                    <a:pt x="12428" y="9266"/>
                  </a:lnTo>
                  <a:lnTo>
                    <a:pt x="47818" y="7912"/>
                  </a:lnTo>
                  <a:lnTo>
                    <a:pt x="65118" y="1210"/>
                  </a:lnTo>
                  <a:lnTo>
                    <a:pt x="96085" y="0"/>
                  </a:lnTo>
                  <a:lnTo>
                    <a:pt x="96799" y="982"/>
                  </a:lnTo>
                  <a:lnTo>
                    <a:pt x="98038" y="7659"/>
                  </a:lnTo>
                  <a:lnTo>
                    <a:pt x="98211" y="25958"/>
                  </a:lnTo>
                  <a:lnTo>
                    <a:pt x="96232" y="30193"/>
                  </a:lnTo>
                  <a:lnTo>
                    <a:pt x="84088" y="44119"/>
                  </a:lnTo>
                  <a:lnTo>
                    <a:pt x="73728" y="65571"/>
                  </a:lnTo>
                  <a:lnTo>
                    <a:pt x="66273" y="76512"/>
                  </a:lnTo>
                  <a:lnTo>
                    <a:pt x="63623" y="86037"/>
                  </a:lnTo>
                  <a:lnTo>
                    <a:pt x="63003" y="92129"/>
                  </a:lnTo>
                  <a:lnTo>
                    <a:pt x="60083" y="98144"/>
                  </a:lnTo>
                  <a:lnTo>
                    <a:pt x="54862" y="105350"/>
                  </a:lnTo>
                  <a:lnTo>
                    <a:pt x="53579" y="11605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SMARTInkShape-329"/>
            <p:cNvSpPr/>
            <p:nvPr/>
          </p:nvSpPr>
          <p:spPr>
            <a:xfrm>
              <a:off x="250552" y="982265"/>
              <a:ext cx="106468" cy="115927"/>
            </a:xfrm>
            <a:custGeom>
              <a:avLst/>
              <a:gdLst/>
              <a:ahLst/>
              <a:cxnLst/>
              <a:rect l="0" t="0" r="0" b="0"/>
              <a:pathLst>
                <a:path w="106468" h="115927">
                  <a:moveTo>
                    <a:pt x="61986" y="0"/>
                  </a:moveTo>
                  <a:lnTo>
                    <a:pt x="61986" y="4741"/>
                  </a:lnTo>
                  <a:lnTo>
                    <a:pt x="60002" y="6136"/>
                  </a:lnTo>
                  <a:lnTo>
                    <a:pt x="49713" y="9095"/>
                  </a:lnTo>
                  <a:lnTo>
                    <a:pt x="47851" y="11023"/>
                  </a:lnTo>
                  <a:lnTo>
                    <a:pt x="42585" y="18480"/>
                  </a:lnTo>
                  <a:lnTo>
                    <a:pt x="20253" y="48824"/>
                  </a:lnTo>
                  <a:lnTo>
                    <a:pt x="2120" y="86721"/>
                  </a:lnTo>
                  <a:lnTo>
                    <a:pt x="0" y="100693"/>
                  </a:lnTo>
                  <a:lnTo>
                    <a:pt x="2357" y="106930"/>
                  </a:lnTo>
                  <a:lnTo>
                    <a:pt x="4374" y="109981"/>
                  </a:lnTo>
                  <a:lnTo>
                    <a:pt x="6711" y="112017"/>
                  </a:lnTo>
                  <a:lnTo>
                    <a:pt x="11953" y="114276"/>
                  </a:lnTo>
                  <a:lnTo>
                    <a:pt x="29293" y="115926"/>
                  </a:lnTo>
                  <a:lnTo>
                    <a:pt x="37866" y="110724"/>
                  </a:lnTo>
                  <a:lnTo>
                    <a:pt x="81934" y="77346"/>
                  </a:lnTo>
                  <a:lnTo>
                    <a:pt x="93584" y="65360"/>
                  </a:lnTo>
                  <a:lnTo>
                    <a:pt x="102326" y="50674"/>
                  </a:lnTo>
                  <a:lnTo>
                    <a:pt x="105784" y="36320"/>
                  </a:lnTo>
                  <a:lnTo>
                    <a:pt x="106467" y="23932"/>
                  </a:lnTo>
                  <a:lnTo>
                    <a:pt x="104539" y="21908"/>
                  </a:lnTo>
                  <a:lnTo>
                    <a:pt x="89831" y="16013"/>
                  </a:lnTo>
                  <a:lnTo>
                    <a:pt x="83292" y="12077"/>
                  </a:lnTo>
                  <a:lnTo>
                    <a:pt x="70915" y="893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8" name="SMARTInkShape-Group69"/>
          <p:cNvGrpSpPr/>
          <p:nvPr/>
        </p:nvGrpSpPr>
        <p:grpSpPr>
          <a:xfrm>
            <a:off x="169785" y="1705569"/>
            <a:ext cx="194569" cy="167887"/>
            <a:chOff x="169785" y="1705569"/>
            <a:chExt cx="194569" cy="167887"/>
          </a:xfrm>
        </p:grpSpPr>
        <p:sp>
          <p:nvSpPr>
            <p:cNvPr id="96" name="SMARTInkShape-330"/>
            <p:cNvSpPr/>
            <p:nvPr/>
          </p:nvSpPr>
          <p:spPr>
            <a:xfrm>
              <a:off x="169785" y="1705569"/>
              <a:ext cx="80223" cy="167887"/>
            </a:xfrm>
            <a:custGeom>
              <a:avLst/>
              <a:gdLst/>
              <a:ahLst/>
              <a:cxnLst/>
              <a:rect l="0" t="0" r="0" b="0"/>
              <a:pathLst>
                <a:path w="80223" h="167887">
                  <a:moveTo>
                    <a:pt x="35596" y="0"/>
                  </a:moveTo>
                  <a:lnTo>
                    <a:pt x="35596" y="4740"/>
                  </a:lnTo>
                  <a:lnTo>
                    <a:pt x="34604" y="6137"/>
                  </a:lnTo>
                  <a:lnTo>
                    <a:pt x="32951" y="7068"/>
                  </a:lnTo>
                  <a:lnTo>
                    <a:pt x="30857" y="7689"/>
                  </a:lnTo>
                  <a:lnTo>
                    <a:pt x="29459" y="9094"/>
                  </a:lnTo>
                  <a:lnTo>
                    <a:pt x="12501" y="49047"/>
                  </a:lnTo>
                  <a:lnTo>
                    <a:pt x="2995" y="91483"/>
                  </a:lnTo>
                  <a:lnTo>
                    <a:pt x="0" y="135127"/>
                  </a:lnTo>
                  <a:lnTo>
                    <a:pt x="2578" y="142077"/>
                  </a:lnTo>
                  <a:lnTo>
                    <a:pt x="6038" y="148475"/>
                  </a:lnTo>
                  <a:lnTo>
                    <a:pt x="8979" y="157654"/>
                  </a:lnTo>
                  <a:lnTo>
                    <a:pt x="13184" y="163664"/>
                  </a:lnTo>
                  <a:lnTo>
                    <a:pt x="18360" y="166998"/>
                  </a:lnTo>
                  <a:lnTo>
                    <a:pt x="21129" y="167886"/>
                  </a:lnTo>
                  <a:lnTo>
                    <a:pt x="23967" y="167487"/>
                  </a:lnTo>
                  <a:lnTo>
                    <a:pt x="29767" y="164398"/>
                  </a:lnTo>
                  <a:lnTo>
                    <a:pt x="70103" y="126211"/>
                  </a:lnTo>
                  <a:lnTo>
                    <a:pt x="75737" y="117941"/>
                  </a:lnTo>
                  <a:lnTo>
                    <a:pt x="78243" y="109964"/>
                  </a:lnTo>
                  <a:lnTo>
                    <a:pt x="80222" y="81882"/>
                  </a:lnTo>
                  <a:lnTo>
                    <a:pt x="79238" y="81377"/>
                  </a:lnTo>
                  <a:lnTo>
                    <a:pt x="59253" y="80407"/>
                  </a:lnTo>
                  <a:lnTo>
                    <a:pt x="53388" y="83030"/>
                  </a:lnTo>
                  <a:lnTo>
                    <a:pt x="50433" y="85119"/>
                  </a:lnTo>
                  <a:lnTo>
                    <a:pt x="48465" y="88497"/>
                  </a:lnTo>
                  <a:lnTo>
                    <a:pt x="42659" y="105528"/>
                  </a:lnTo>
                  <a:lnTo>
                    <a:pt x="29149" y="124873"/>
                  </a:lnTo>
                  <a:lnTo>
                    <a:pt x="26994" y="139879"/>
                  </a:lnTo>
                  <a:lnTo>
                    <a:pt x="26668" y="15180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SMARTInkShape-331"/>
            <p:cNvSpPr/>
            <p:nvPr/>
          </p:nvSpPr>
          <p:spPr>
            <a:xfrm>
              <a:off x="290686" y="1714500"/>
              <a:ext cx="73668" cy="111855"/>
            </a:xfrm>
            <a:custGeom>
              <a:avLst/>
              <a:gdLst/>
              <a:ahLst/>
              <a:cxnLst/>
              <a:rect l="0" t="0" r="0" b="0"/>
              <a:pathLst>
                <a:path w="73668" h="111855">
                  <a:moveTo>
                    <a:pt x="39712" y="0"/>
                  </a:moveTo>
                  <a:lnTo>
                    <a:pt x="34971" y="0"/>
                  </a:lnTo>
                  <a:lnTo>
                    <a:pt x="33574" y="991"/>
                  </a:lnTo>
                  <a:lnTo>
                    <a:pt x="32644" y="2644"/>
                  </a:lnTo>
                  <a:lnTo>
                    <a:pt x="32024" y="4740"/>
                  </a:lnTo>
                  <a:lnTo>
                    <a:pt x="21231" y="18090"/>
                  </a:lnTo>
                  <a:lnTo>
                    <a:pt x="18461" y="20989"/>
                  </a:lnTo>
                  <a:lnTo>
                    <a:pt x="979" y="54085"/>
                  </a:lnTo>
                  <a:lnTo>
                    <a:pt x="0" y="58877"/>
                  </a:lnTo>
                  <a:lnTo>
                    <a:pt x="3851" y="102072"/>
                  </a:lnTo>
                  <a:lnTo>
                    <a:pt x="3930" y="104895"/>
                  </a:lnTo>
                  <a:lnTo>
                    <a:pt x="8715" y="111226"/>
                  </a:lnTo>
                  <a:lnTo>
                    <a:pt x="11109" y="111854"/>
                  </a:lnTo>
                  <a:lnTo>
                    <a:pt x="13697" y="111280"/>
                  </a:lnTo>
                  <a:lnTo>
                    <a:pt x="19221" y="108989"/>
                  </a:lnTo>
                  <a:lnTo>
                    <a:pt x="27907" y="106707"/>
                  </a:lnTo>
                  <a:lnTo>
                    <a:pt x="42702" y="94798"/>
                  </a:lnTo>
                  <a:lnTo>
                    <a:pt x="69477" y="52197"/>
                  </a:lnTo>
                  <a:lnTo>
                    <a:pt x="72785" y="42711"/>
                  </a:lnTo>
                  <a:lnTo>
                    <a:pt x="73667" y="37403"/>
                  </a:lnTo>
                  <a:lnTo>
                    <a:pt x="72000" y="28861"/>
                  </a:lnTo>
                  <a:lnTo>
                    <a:pt x="68131" y="18472"/>
                  </a:lnTo>
                  <a:lnTo>
                    <a:pt x="67586" y="15292"/>
                  </a:lnTo>
                  <a:lnTo>
                    <a:pt x="66233" y="13171"/>
                  </a:lnTo>
                  <a:lnTo>
                    <a:pt x="64338" y="11757"/>
                  </a:lnTo>
                  <a:lnTo>
                    <a:pt x="59586" y="9194"/>
                  </a:lnTo>
                  <a:lnTo>
                    <a:pt x="50278" y="140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1" name="SMARTInkShape-Group70"/>
          <p:cNvGrpSpPr/>
          <p:nvPr/>
        </p:nvGrpSpPr>
        <p:grpSpPr>
          <a:xfrm>
            <a:off x="178592" y="2509250"/>
            <a:ext cx="174802" cy="150401"/>
            <a:chOff x="178592" y="2509250"/>
            <a:chExt cx="174802" cy="150401"/>
          </a:xfrm>
        </p:grpSpPr>
        <p:sp>
          <p:nvSpPr>
            <p:cNvPr id="99" name="SMARTInkShape-332"/>
            <p:cNvSpPr/>
            <p:nvPr/>
          </p:nvSpPr>
          <p:spPr>
            <a:xfrm>
              <a:off x="178592" y="2509250"/>
              <a:ext cx="89298" cy="150401"/>
            </a:xfrm>
            <a:custGeom>
              <a:avLst/>
              <a:gdLst/>
              <a:ahLst/>
              <a:cxnLst/>
              <a:rect l="0" t="0" r="0" b="0"/>
              <a:pathLst>
                <a:path w="89298" h="150401">
                  <a:moveTo>
                    <a:pt x="89297" y="8921"/>
                  </a:moveTo>
                  <a:lnTo>
                    <a:pt x="84557" y="8921"/>
                  </a:lnTo>
                  <a:lnTo>
                    <a:pt x="58612" y="359"/>
                  </a:lnTo>
                  <a:lnTo>
                    <a:pt x="31846" y="0"/>
                  </a:lnTo>
                  <a:lnTo>
                    <a:pt x="18806" y="4734"/>
                  </a:lnTo>
                  <a:lnTo>
                    <a:pt x="15514" y="7122"/>
                  </a:lnTo>
                  <a:lnTo>
                    <a:pt x="11857" y="12422"/>
                  </a:lnTo>
                  <a:lnTo>
                    <a:pt x="8517" y="23907"/>
                  </a:lnTo>
                  <a:lnTo>
                    <a:pt x="2964" y="32764"/>
                  </a:lnTo>
                  <a:lnTo>
                    <a:pt x="586" y="44646"/>
                  </a:lnTo>
                  <a:lnTo>
                    <a:pt x="392" y="47621"/>
                  </a:lnTo>
                  <a:lnTo>
                    <a:pt x="7724" y="68424"/>
                  </a:lnTo>
                  <a:lnTo>
                    <a:pt x="16512" y="78854"/>
                  </a:lnTo>
                  <a:lnTo>
                    <a:pt x="17954" y="78362"/>
                  </a:lnTo>
                  <a:lnTo>
                    <a:pt x="24724" y="73925"/>
                  </a:lnTo>
                  <a:lnTo>
                    <a:pt x="35899" y="71921"/>
                  </a:lnTo>
                  <a:lnTo>
                    <a:pt x="38815" y="71757"/>
                  </a:lnTo>
                  <a:lnTo>
                    <a:pt x="44702" y="68929"/>
                  </a:lnTo>
                  <a:lnTo>
                    <a:pt x="50626" y="65357"/>
                  </a:lnTo>
                  <a:lnTo>
                    <a:pt x="56566" y="63770"/>
                  </a:lnTo>
                  <a:lnTo>
                    <a:pt x="58546" y="64337"/>
                  </a:lnTo>
                  <a:lnTo>
                    <a:pt x="59868" y="65709"/>
                  </a:lnTo>
                  <a:lnTo>
                    <a:pt x="60747" y="67615"/>
                  </a:lnTo>
                  <a:lnTo>
                    <a:pt x="62326" y="68887"/>
                  </a:lnTo>
                  <a:lnTo>
                    <a:pt x="70042" y="71094"/>
                  </a:lnTo>
                  <a:lnTo>
                    <a:pt x="70817" y="73926"/>
                  </a:lnTo>
                  <a:lnTo>
                    <a:pt x="71316" y="83828"/>
                  </a:lnTo>
                  <a:lnTo>
                    <a:pt x="68738" y="89508"/>
                  </a:lnTo>
                  <a:lnTo>
                    <a:pt x="65277" y="95339"/>
                  </a:lnTo>
                  <a:lnTo>
                    <a:pt x="62336" y="104200"/>
                  </a:lnTo>
                  <a:lnTo>
                    <a:pt x="56615" y="113110"/>
                  </a:lnTo>
                  <a:lnTo>
                    <a:pt x="53487" y="122032"/>
                  </a:lnTo>
                  <a:lnTo>
                    <a:pt x="41268" y="136914"/>
                  </a:lnTo>
                  <a:lnTo>
                    <a:pt x="32894" y="140221"/>
                  </a:lnTo>
                  <a:lnTo>
                    <a:pt x="23549" y="142683"/>
                  </a:lnTo>
                  <a:lnTo>
                    <a:pt x="11051" y="150400"/>
                  </a:lnTo>
                  <a:lnTo>
                    <a:pt x="9352" y="149874"/>
                  </a:lnTo>
                  <a:lnTo>
                    <a:pt x="0" y="14286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SMARTInkShape-333"/>
            <p:cNvSpPr/>
            <p:nvPr/>
          </p:nvSpPr>
          <p:spPr>
            <a:xfrm>
              <a:off x="295059" y="2527100"/>
              <a:ext cx="58335" cy="106482"/>
            </a:xfrm>
            <a:custGeom>
              <a:avLst/>
              <a:gdLst/>
              <a:ahLst/>
              <a:cxnLst/>
              <a:rect l="0" t="0" r="0" b="0"/>
              <a:pathLst>
                <a:path w="58335" h="106482">
                  <a:moveTo>
                    <a:pt x="26408" y="8930"/>
                  </a:moveTo>
                  <a:lnTo>
                    <a:pt x="10158" y="25181"/>
                  </a:lnTo>
                  <a:lnTo>
                    <a:pt x="902" y="68729"/>
                  </a:lnTo>
                  <a:lnTo>
                    <a:pt x="0" y="86400"/>
                  </a:lnTo>
                  <a:lnTo>
                    <a:pt x="2435" y="95617"/>
                  </a:lnTo>
                  <a:lnTo>
                    <a:pt x="7341" y="104878"/>
                  </a:lnTo>
                  <a:lnTo>
                    <a:pt x="8736" y="105637"/>
                  </a:lnTo>
                  <a:lnTo>
                    <a:pt x="12932" y="106481"/>
                  </a:lnTo>
                  <a:lnTo>
                    <a:pt x="18104" y="104211"/>
                  </a:lnTo>
                  <a:lnTo>
                    <a:pt x="47256" y="77341"/>
                  </a:lnTo>
                  <a:lnTo>
                    <a:pt x="50557" y="68770"/>
                  </a:lnTo>
                  <a:lnTo>
                    <a:pt x="53151" y="25163"/>
                  </a:lnTo>
                  <a:lnTo>
                    <a:pt x="55823" y="18460"/>
                  </a:lnTo>
                  <a:lnTo>
                    <a:pt x="57925" y="15283"/>
                  </a:lnTo>
                  <a:lnTo>
                    <a:pt x="58334" y="12174"/>
                  </a:lnTo>
                  <a:lnTo>
                    <a:pt x="54070" y="1799"/>
                  </a:lnTo>
                  <a:lnTo>
                    <a:pt x="52788" y="1199"/>
                  </a:lnTo>
                  <a:lnTo>
                    <a:pt x="4426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5" name="SMARTInkShape-Group71"/>
          <p:cNvGrpSpPr/>
          <p:nvPr/>
        </p:nvGrpSpPr>
        <p:grpSpPr>
          <a:xfrm>
            <a:off x="164519" y="3277194"/>
            <a:ext cx="192523" cy="160735"/>
            <a:chOff x="164519" y="3277194"/>
            <a:chExt cx="192523" cy="160735"/>
          </a:xfrm>
        </p:grpSpPr>
        <p:sp>
          <p:nvSpPr>
            <p:cNvPr id="102" name="SMARTInkShape-334"/>
            <p:cNvSpPr/>
            <p:nvPr/>
          </p:nvSpPr>
          <p:spPr>
            <a:xfrm>
              <a:off x="164519" y="3286125"/>
              <a:ext cx="58723" cy="71317"/>
            </a:xfrm>
            <a:custGeom>
              <a:avLst/>
              <a:gdLst/>
              <a:ahLst/>
              <a:cxnLst/>
              <a:rect l="0" t="0" r="0" b="0"/>
              <a:pathLst>
                <a:path w="58723" h="71317">
                  <a:moveTo>
                    <a:pt x="14073" y="0"/>
                  </a:moveTo>
                  <a:lnTo>
                    <a:pt x="9334" y="4740"/>
                  </a:lnTo>
                  <a:lnTo>
                    <a:pt x="7005" y="9712"/>
                  </a:lnTo>
                  <a:lnTo>
                    <a:pt x="5150" y="53323"/>
                  </a:lnTo>
                  <a:lnTo>
                    <a:pt x="5147" y="57763"/>
                  </a:lnTo>
                  <a:lnTo>
                    <a:pt x="4154" y="59344"/>
                  </a:lnTo>
                  <a:lnTo>
                    <a:pt x="2499" y="60399"/>
                  </a:lnTo>
                  <a:lnTo>
                    <a:pt x="404" y="61102"/>
                  </a:lnTo>
                  <a:lnTo>
                    <a:pt x="0" y="62562"/>
                  </a:lnTo>
                  <a:lnTo>
                    <a:pt x="4271" y="70072"/>
                  </a:lnTo>
                  <a:lnTo>
                    <a:pt x="7401" y="70830"/>
                  </a:lnTo>
                  <a:lnTo>
                    <a:pt x="22236" y="71316"/>
                  </a:lnTo>
                  <a:lnTo>
                    <a:pt x="30270" y="68738"/>
                  </a:lnTo>
                  <a:lnTo>
                    <a:pt x="37146" y="65275"/>
                  </a:lnTo>
                  <a:lnTo>
                    <a:pt x="49543" y="62750"/>
                  </a:lnTo>
                  <a:lnTo>
                    <a:pt x="58722" y="6250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SMARTInkShape-335"/>
            <p:cNvSpPr/>
            <p:nvPr/>
          </p:nvSpPr>
          <p:spPr>
            <a:xfrm>
              <a:off x="206742" y="3277194"/>
              <a:ext cx="43290" cy="160735"/>
            </a:xfrm>
            <a:custGeom>
              <a:avLst/>
              <a:gdLst/>
              <a:ahLst/>
              <a:cxnLst/>
              <a:rect l="0" t="0" r="0" b="0"/>
              <a:pathLst>
                <a:path w="43290" h="160735">
                  <a:moveTo>
                    <a:pt x="43289" y="0"/>
                  </a:moveTo>
                  <a:lnTo>
                    <a:pt x="43289" y="12430"/>
                  </a:lnTo>
                  <a:lnTo>
                    <a:pt x="40642" y="18092"/>
                  </a:lnTo>
                  <a:lnTo>
                    <a:pt x="38547" y="20991"/>
                  </a:lnTo>
                  <a:lnTo>
                    <a:pt x="27454" y="62747"/>
                  </a:lnTo>
                  <a:lnTo>
                    <a:pt x="22961" y="98248"/>
                  </a:lnTo>
                  <a:lnTo>
                    <a:pt x="14421" y="124234"/>
                  </a:lnTo>
                  <a:lnTo>
                    <a:pt x="12137" y="127471"/>
                  </a:lnTo>
                  <a:lnTo>
                    <a:pt x="7480" y="144940"/>
                  </a:lnTo>
                  <a:lnTo>
                    <a:pt x="5526" y="147229"/>
                  </a:lnTo>
                  <a:lnTo>
                    <a:pt x="3231" y="148755"/>
                  </a:lnTo>
                  <a:lnTo>
                    <a:pt x="1700" y="150763"/>
                  </a:lnTo>
                  <a:lnTo>
                    <a:pt x="0" y="155641"/>
                  </a:lnTo>
                  <a:lnTo>
                    <a:pt x="539" y="157340"/>
                  </a:lnTo>
                  <a:lnTo>
                    <a:pt x="1891" y="158471"/>
                  </a:lnTo>
                  <a:lnTo>
                    <a:pt x="7569" y="16073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SMARTInkShape-336"/>
            <p:cNvSpPr/>
            <p:nvPr/>
          </p:nvSpPr>
          <p:spPr>
            <a:xfrm>
              <a:off x="285870" y="3303983"/>
              <a:ext cx="71172" cy="120848"/>
            </a:xfrm>
            <a:custGeom>
              <a:avLst/>
              <a:gdLst/>
              <a:ahLst/>
              <a:cxnLst/>
              <a:rect l="0" t="0" r="0" b="0"/>
              <a:pathLst>
                <a:path w="71172" h="120848">
                  <a:moveTo>
                    <a:pt x="35597" y="0"/>
                  </a:moveTo>
                  <a:lnTo>
                    <a:pt x="30858" y="0"/>
                  </a:lnTo>
                  <a:lnTo>
                    <a:pt x="29460" y="993"/>
                  </a:lnTo>
                  <a:lnTo>
                    <a:pt x="28529" y="2646"/>
                  </a:lnTo>
                  <a:lnTo>
                    <a:pt x="22037" y="18044"/>
                  </a:lnTo>
                  <a:lnTo>
                    <a:pt x="12451" y="33183"/>
                  </a:lnTo>
                  <a:lnTo>
                    <a:pt x="2991" y="71922"/>
                  </a:lnTo>
                  <a:lnTo>
                    <a:pt x="0" y="109514"/>
                  </a:lnTo>
                  <a:lnTo>
                    <a:pt x="952" y="111705"/>
                  </a:lnTo>
                  <a:lnTo>
                    <a:pt x="2579" y="113165"/>
                  </a:lnTo>
                  <a:lnTo>
                    <a:pt x="7033" y="115781"/>
                  </a:lnTo>
                  <a:lnTo>
                    <a:pt x="12318" y="120249"/>
                  </a:lnTo>
                  <a:lnTo>
                    <a:pt x="14126" y="120847"/>
                  </a:lnTo>
                  <a:lnTo>
                    <a:pt x="15330" y="120252"/>
                  </a:lnTo>
                  <a:lnTo>
                    <a:pt x="16133" y="118863"/>
                  </a:lnTo>
                  <a:lnTo>
                    <a:pt x="22317" y="117320"/>
                  </a:lnTo>
                  <a:lnTo>
                    <a:pt x="26744" y="116910"/>
                  </a:lnTo>
                  <a:lnTo>
                    <a:pt x="29694" y="115643"/>
                  </a:lnTo>
                  <a:lnTo>
                    <a:pt x="31662" y="113806"/>
                  </a:lnTo>
                  <a:lnTo>
                    <a:pt x="50941" y="82171"/>
                  </a:lnTo>
                  <a:lnTo>
                    <a:pt x="57700" y="64078"/>
                  </a:lnTo>
                  <a:lnTo>
                    <a:pt x="68838" y="45247"/>
                  </a:lnTo>
                  <a:lnTo>
                    <a:pt x="71171" y="28589"/>
                  </a:lnTo>
                  <a:lnTo>
                    <a:pt x="62386" y="178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8" name="SMARTInkShape-Group72"/>
          <p:cNvGrpSpPr/>
          <p:nvPr/>
        </p:nvGrpSpPr>
        <p:grpSpPr>
          <a:xfrm>
            <a:off x="232171" y="4071937"/>
            <a:ext cx="169545" cy="107153"/>
            <a:chOff x="232171" y="4071937"/>
            <a:chExt cx="169545" cy="107153"/>
          </a:xfrm>
        </p:grpSpPr>
        <p:sp>
          <p:nvSpPr>
            <p:cNvPr id="106" name="SMARTInkShape-337"/>
            <p:cNvSpPr/>
            <p:nvPr/>
          </p:nvSpPr>
          <p:spPr>
            <a:xfrm>
              <a:off x="232171" y="4071940"/>
              <a:ext cx="71434" cy="107150"/>
            </a:xfrm>
            <a:custGeom>
              <a:avLst/>
              <a:gdLst/>
              <a:ahLst/>
              <a:cxnLst/>
              <a:rect l="0" t="0" r="0" b="0"/>
              <a:pathLst>
                <a:path w="71434" h="107150">
                  <a:moveTo>
                    <a:pt x="0" y="44645"/>
                  </a:moveTo>
                  <a:lnTo>
                    <a:pt x="0" y="32216"/>
                  </a:lnTo>
                  <a:lnTo>
                    <a:pt x="2645" y="26554"/>
                  </a:lnTo>
                  <a:lnTo>
                    <a:pt x="20990" y="5937"/>
                  </a:lnTo>
                  <a:lnTo>
                    <a:pt x="26858" y="2636"/>
                  </a:lnTo>
                  <a:lnTo>
                    <a:pt x="42889" y="152"/>
                  </a:lnTo>
                  <a:lnTo>
                    <a:pt x="53164" y="0"/>
                  </a:lnTo>
                  <a:lnTo>
                    <a:pt x="47359" y="7126"/>
                  </a:lnTo>
                  <a:lnTo>
                    <a:pt x="45452" y="15227"/>
                  </a:lnTo>
                  <a:lnTo>
                    <a:pt x="45006" y="20988"/>
                  </a:lnTo>
                  <a:lnTo>
                    <a:pt x="42161" y="26855"/>
                  </a:lnTo>
                  <a:lnTo>
                    <a:pt x="36992" y="33964"/>
                  </a:lnTo>
                  <a:lnTo>
                    <a:pt x="36096" y="39938"/>
                  </a:lnTo>
                  <a:lnTo>
                    <a:pt x="34978" y="41506"/>
                  </a:lnTo>
                  <a:lnTo>
                    <a:pt x="33240" y="42553"/>
                  </a:lnTo>
                  <a:lnTo>
                    <a:pt x="28064" y="44232"/>
                  </a:lnTo>
                  <a:lnTo>
                    <a:pt x="27355" y="47107"/>
                  </a:lnTo>
                  <a:lnTo>
                    <a:pt x="26901" y="52297"/>
                  </a:lnTo>
                  <a:lnTo>
                    <a:pt x="26798" y="45774"/>
                  </a:lnTo>
                  <a:lnTo>
                    <a:pt x="29439" y="45147"/>
                  </a:lnTo>
                  <a:lnTo>
                    <a:pt x="31533" y="44980"/>
                  </a:lnTo>
                  <a:lnTo>
                    <a:pt x="32928" y="43875"/>
                  </a:lnTo>
                  <a:lnTo>
                    <a:pt x="34479" y="40003"/>
                  </a:lnTo>
                  <a:lnTo>
                    <a:pt x="35884" y="38574"/>
                  </a:lnTo>
                  <a:lnTo>
                    <a:pt x="40092" y="36985"/>
                  </a:lnTo>
                  <a:lnTo>
                    <a:pt x="48039" y="36091"/>
                  </a:lnTo>
                  <a:lnTo>
                    <a:pt x="53762" y="38528"/>
                  </a:lnTo>
                  <a:lnTo>
                    <a:pt x="69684" y="51976"/>
                  </a:lnTo>
                  <a:lnTo>
                    <a:pt x="70658" y="55510"/>
                  </a:lnTo>
                  <a:lnTo>
                    <a:pt x="71433" y="84591"/>
                  </a:lnTo>
                  <a:lnTo>
                    <a:pt x="68789" y="89850"/>
                  </a:lnTo>
                  <a:lnTo>
                    <a:pt x="66696" y="92641"/>
                  </a:lnTo>
                  <a:lnTo>
                    <a:pt x="61723" y="95742"/>
                  </a:lnTo>
                  <a:lnTo>
                    <a:pt x="56205" y="98112"/>
                  </a:lnTo>
                  <a:lnTo>
                    <a:pt x="47522" y="104034"/>
                  </a:lnTo>
                  <a:lnTo>
                    <a:pt x="38665" y="106229"/>
                  </a:lnTo>
                  <a:lnTo>
                    <a:pt x="10325" y="107149"/>
                  </a:lnTo>
                  <a:lnTo>
                    <a:pt x="0" y="9822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SMARTInkShape-338"/>
            <p:cNvSpPr/>
            <p:nvPr/>
          </p:nvSpPr>
          <p:spPr>
            <a:xfrm>
              <a:off x="339738" y="4071937"/>
              <a:ext cx="61978" cy="94070"/>
            </a:xfrm>
            <a:custGeom>
              <a:avLst/>
              <a:gdLst/>
              <a:ahLst/>
              <a:cxnLst/>
              <a:rect l="0" t="0" r="0" b="0"/>
              <a:pathLst>
                <a:path w="61978" h="94070">
                  <a:moveTo>
                    <a:pt x="35308" y="8930"/>
                  </a:moveTo>
                  <a:lnTo>
                    <a:pt x="35308" y="13669"/>
                  </a:lnTo>
                  <a:lnTo>
                    <a:pt x="34316" y="15067"/>
                  </a:lnTo>
                  <a:lnTo>
                    <a:pt x="32663" y="15996"/>
                  </a:lnTo>
                  <a:lnTo>
                    <a:pt x="30567" y="16618"/>
                  </a:lnTo>
                  <a:lnTo>
                    <a:pt x="29170" y="18023"/>
                  </a:lnTo>
                  <a:lnTo>
                    <a:pt x="27620" y="22232"/>
                  </a:lnTo>
                  <a:lnTo>
                    <a:pt x="26214" y="23750"/>
                  </a:lnTo>
                  <a:lnTo>
                    <a:pt x="22006" y="25438"/>
                  </a:lnTo>
                  <a:lnTo>
                    <a:pt x="16827" y="31481"/>
                  </a:lnTo>
                  <a:lnTo>
                    <a:pt x="12211" y="39787"/>
                  </a:lnTo>
                  <a:lnTo>
                    <a:pt x="512" y="76514"/>
                  </a:lnTo>
                  <a:lnTo>
                    <a:pt x="0" y="82953"/>
                  </a:lnTo>
                  <a:lnTo>
                    <a:pt x="854" y="85068"/>
                  </a:lnTo>
                  <a:lnTo>
                    <a:pt x="2418" y="86478"/>
                  </a:lnTo>
                  <a:lnTo>
                    <a:pt x="6800" y="89036"/>
                  </a:lnTo>
                  <a:lnTo>
                    <a:pt x="12054" y="93480"/>
                  </a:lnTo>
                  <a:lnTo>
                    <a:pt x="14845" y="94069"/>
                  </a:lnTo>
                  <a:lnTo>
                    <a:pt x="17696" y="93471"/>
                  </a:lnTo>
                  <a:lnTo>
                    <a:pt x="23511" y="91151"/>
                  </a:lnTo>
                  <a:lnTo>
                    <a:pt x="32364" y="88853"/>
                  </a:lnTo>
                  <a:lnTo>
                    <a:pt x="38299" y="84801"/>
                  </a:lnTo>
                  <a:lnTo>
                    <a:pt x="41598" y="79692"/>
                  </a:lnTo>
                  <a:lnTo>
                    <a:pt x="44056" y="74114"/>
                  </a:lnTo>
                  <a:lnTo>
                    <a:pt x="50026" y="65394"/>
                  </a:lnTo>
                  <a:lnTo>
                    <a:pt x="61188" y="30590"/>
                  </a:lnTo>
                  <a:lnTo>
                    <a:pt x="61977" y="19731"/>
                  </a:lnTo>
                  <a:lnTo>
                    <a:pt x="54944" y="11099"/>
                  </a:lnTo>
                  <a:lnTo>
                    <a:pt x="45844" y="1658"/>
                  </a:lnTo>
                  <a:lnTo>
                    <a:pt x="42306" y="736"/>
                  </a:lnTo>
                  <a:lnTo>
                    <a:pt x="3530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1" name="SMARTInkShape-Group73"/>
          <p:cNvGrpSpPr/>
          <p:nvPr/>
        </p:nvGrpSpPr>
        <p:grpSpPr>
          <a:xfrm>
            <a:off x="233457" y="4848821"/>
            <a:ext cx="185834" cy="107155"/>
            <a:chOff x="233457" y="4848821"/>
            <a:chExt cx="185834" cy="107155"/>
          </a:xfrm>
        </p:grpSpPr>
        <p:sp>
          <p:nvSpPr>
            <p:cNvPr id="109" name="SMARTInkShape-339"/>
            <p:cNvSpPr/>
            <p:nvPr/>
          </p:nvSpPr>
          <p:spPr>
            <a:xfrm>
              <a:off x="233457" y="4848821"/>
              <a:ext cx="70153" cy="107155"/>
            </a:xfrm>
            <a:custGeom>
              <a:avLst/>
              <a:gdLst/>
              <a:ahLst/>
              <a:cxnLst/>
              <a:rect l="0" t="0" r="0" b="0"/>
              <a:pathLst>
                <a:path w="70153" h="107155">
                  <a:moveTo>
                    <a:pt x="43362" y="8929"/>
                  </a:moveTo>
                  <a:lnTo>
                    <a:pt x="52260" y="31"/>
                  </a:lnTo>
                  <a:lnTo>
                    <a:pt x="65594" y="0"/>
                  </a:lnTo>
                  <a:lnTo>
                    <a:pt x="67113" y="991"/>
                  </a:lnTo>
                  <a:lnTo>
                    <a:pt x="68125" y="2644"/>
                  </a:lnTo>
                  <a:lnTo>
                    <a:pt x="69884" y="9092"/>
                  </a:lnTo>
                  <a:lnTo>
                    <a:pt x="70117" y="21248"/>
                  </a:lnTo>
                  <a:lnTo>
                    <a:pt x="67489" y="26972"/>
                  </a:lnTo>
                  <a:lnTo>
                    <a:pt x="64008" y="32822"/>
                  </a:lnTo>
                  <a:lnTo>
                    <a:pt x="61054" y="41695"/>
                  </a:lnTo>
                  <a:lnTo>
                    <a:pt x="19542" y="86318"/>
                  </a:lnTo>
                  <a:lnTo>
                    <a:pt x="8165" y="97703"/>
                  </a:lnTo>
                  <a:lnTo>
                    <a:pt x="0" y="98180"/>
                  </a:lnTo>
                  <a:lnTo>
                    <a:pt x="12050" y="98224"/>
                  </a:lnTo>
                  <a:lnTo>
                    <a:pt x="17208" y="95578"/>
                  </a:lnTo>
                  <a:lnTo>
                    <a:pt x="22808" y="92087"/>
                  </a:lnTo>
                  <a:lnTo>
                    <a:pt x="34488" y="89848"/>
                  </a:lnTo>
                  <a:lnTo>
                    <a:pt x="47584" y="89327"/>
                  </a:lnTo>
                  <a:lnTo>
                    <a:pt x="49153" y="90310"/>
                  </a:lnTo>
                  <a:lnTo>
                    <a:pt x="50200" y="91955"/>
                  </a:lnTo>
                  <a:lnTo>
                    <a:pt x="50897" y="94045"/>
                  </a:lnTo>
                  <a:lnTo>
                    <a:pt x="52355" y="95438"/>
                  </a:lnTo>
                  <a:lnTo>
                    <a:pt x="60817" y="98117"/>
                  </a:lnTo>
                  <a:lnTo>
                    <a:pt x="70152" y="10715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SMARTInkShape-340"/>
            <p:cNvSpPr/>
            <p:nvPr/>
          </p:nvSpPr>
          <p:spPr>
            <a:xfrm>
              <a:off x="357228" y="4875608"/>
              <a:ext cx="62063" cy="80245"/>
            </a:xfrm>
            <a:custGeom>
              <a:avLst/>
              <a:gdLst/>
              <a:ahLst/>
              <a:cxnLst/>
              <a:rect l="0" t="0" r="0" b="0"/>
              <a:pathLst>
                <a:path w="62063" h="80245">
                  <a:moveTo>
                    <a:pt x="35678" y="0"/>
                  </a:moveTo>
                  <a:lnTo>
                    <a:pt x="23248" y="0"/>
                  </a:lnTo>
                  <a:lnTo>
                    <a:pt x="21439" y="993"/>
                  </a:lnTo>
                  <a:lnTo>
                    <a:pt x="20232" y="2646"/>
                  </a:lnTo>
                  <a:lnTo>
                    <a:pt x="18890" y="7130"/>
                  </a:lnTo>
                  <a:lnTo>
                    <a:pt x="18295" y="12430"/>
                  </a:lnTo>
                  <a:lnTo>
                    <a:pt x="15383" y="18092"/>
                  </a:lnTo>
                  <a:lnTo>
                    <a:pt x="3607" y="33765"/>
                  </a:lnTo>
                  <a:lnTo>
                    <a:pt x="279" y="58707"/>
                  </a:lnTo>
                  <a:lnTo>
                    <a:pt x="0" y="69566"/>
                  </a:lnTo>
                  <a:lnTo>
                    <a:pt x="7650" y="78962"/>
                  </a:lnTo>
                  <a:lnTo>
                    <a:pt x="10984" y="79744"/>
                  </a:lnTo>
                  <a:lnTo>
                    <a:pt x="21209" y="80244"/>
                  </a:lnTo>
                  <a:lnTo>
                    <a:pt x="26932" y="77667"/>
                  </a:lnTo>
                  <a:lnTo>
                    <a:pt x="32783" y="74206"/>
                  </a:lnTo>
                  <a:lnTo>
                    <a:pt x="38691" y="72669"/>
                  </a:lnTo>
                  <a:lnTo>
                    <a:pt x="40663" y="71266"/>
                  </a:lnTo>
                  <a:lnTo>
                    <a:pt x="41978" y="69339"/>
                  </a:lnTo>
                  <a:lnTo>
                    <a:pt x="44431" y="64552"/>
                  </a:lnTo>
                  <a:lnTo>
                    <a:pt x="50397" y="56278"/>
                  </a:lnTo>
                  <a:lnTo>
                    <a:pt x="53599" y="47543"/>
                  </a:lnTo>
                  <a:lnTo>
                    <a:pt x="59398" y="38671"/>
                  </a:lnTo>
                  <a:lnTo>
                    <a:pt x="61558" y="29760"/>
                  </a:lnTo>
                  <a:lnTo>
                    <a:pt x="62062" y="23809"/>
                  </a:lnTo>
                  <a:lnTo>
                    <a:pt x="59640" y="17859"/>
                  </a:lnTo>
                  <a:lnTo>
                    <a:pt x="45954" y="139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4" name="SMARTInkShape-Group74"/>
          <p:cNvGrpSpPr/>
          <p:nvPr/>
        </p:nvGrpSpPr>
        <p:grpSpPr>
          <a:xfrm>
            <a:off x="321580" y="5625703"/>
            <a:ext cx="123518" cy="168259"/>
            <a:chOff x="321580" y="5625703"/>
            <a:chExt cx="123518" cy="168259"/>
          </a:xfrm>
        </p:grpSpPr>
        <p:sp>
          <p:nvSpPr>
            <p:cNvPr id="112" name="SMARTInkShape-341"/>
            <p:cNvSpPr/>
            <p:nvPr/>
          </p:nvSpPr>
          <p:spPr>
            <a:xfrm>
              <a:off x="321580" y="5625703"/>
              <a:ext cx="35607" cy="151805"/>
            </a:xfrm>
            <a:custGeom>
              <a:avLst/>
              <a:gdLst/>
              <a:ahLst/>
              <a:cxnLst/>
              <a:rect l="0" t="0" r="0" b="0"/>
              <a:pathLst>
                <a:path w="35607" h="151805">
                  <a:moveTo>
                    <a:pt x="35606" y="0"/>
                  </a:moveTo>
                  <a:lnTo>
                    <a:pt x="27918" y="0"/>
                  </a:lnTo>
                  <a:lnTo>
                    <a:pt x="24080" y="37493"/>
                  </a:lnTo>
                  <a:lnTo>
                    <a:pt x="19623" y="54103"/>
                  </a:lnTo>
                  <a:lnTo>
                    <a:pt x="17003" y="82419"/>
                  </a:lnTo>
                  <a:lnTo>
                    <a:pt x="10729" y="100102"/>
                  </a:lnTo>
                  <a:lnTo>
                    <a:pt x="8077" y="121110"/>
                  </a:lnTo>
                  <a:lnTo>
                    <a:pt x="1800" y="133760"/>
                  </a:lnTo>
                  <a:lnTo>
                    <a:pt x="0" y="150028"/>
                  </a:lnTo>
                  <a:lnTo>
                    <a:pt x="955" y="150621"/>
                  </a:lnTo>
                  <a:lnTo>
                    <a:pt x="8818" y="15180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SMARTInkShape-342"/>
            <p:cNvSpPr/>
            <p:nvPr/>
          </p:nvSpPr>
          <p:spPr>
            <a:xfrm>
              <a:off x="384087" y="5670350"/>
              <a:ext cx="61011" cy="123612"/>
            </a:xfrm>
            <a:custGeom>
              <a:avLst/>
              <a:gdLst/>
              <a:ahLst/>
              <a:cxnLst/>
              <a:rect l="0" t="0" r="0" b="0"/>
              <a:pathLst>
                <a:path w="61011" h="123612">
                  <a:moveTo>
                    <a:pt x="26677" y="0"/>
                  </a:moveTo>
                  <a:lnTo>
                    <a:pt x="17757" y="0"/>
                  </a:lnTo>
                  <a:lnTo>
                    <a:pt x="17749" y="7690"/>
                  </a:lnTo>
                  <a:lnTo>
                    <a:pt x="10059" y="28940"/>
                  </a:lnTo>
                  <a:lnTo>
                    <a:pt x="8072" y="42502"/>
                  </a:lnTo>
                  <a:lnTo>
                    <a:pt x="1162" y="64222"/>
                  </a:lnTo>
                  <a:lnTo>
                    <a:pt x="0" y="87974"/>
                  </a:lnTo>
                  <a:lnTo>
                    <a:pt x="2584" y="96315"/>
                  </a:lnTo>
                  <a:lnTo>
                    <a:pt x="6048" y="103330"/>
                  </a:lnTo>
                  <a:lnTo>
                    <a:pt x="7587" y="109756"/>
                  </a:lnTo>
                  <a:lnTo>
                    <a:pt x="8989" y="111866"/>
                  </a:lnTo>
                  <a:lnTo>
                    <a:pt x="10916" y="113272"/>
                  </a:lnTo>
                  <a:lnTo>
                    <a:pt x="13194" y="114210"/>
                  </a:lnTo>
                  <a:lnTo>
                    <a:pt x="14712" y="115828"/>
                  </a:lnTo>
                  <a:lnTo>
                    <a:pt x="16398" y="120272"/>
                  </a:lnTo>
                  <a:lnTo>
                    <a:pt x="17841" y="121853"/>
                  </a:lnTo>
                  <a:lnTo>
                    <a:pt x="22089" y="123611"/>
                  </a:lnTo>
                  <a:lnTo>
                    <a:pt x="24611" y="123087"/>
                  </a:lnTo>
                  <a:lnTo>
                    <a:pt x="33963" y="117204"/>
                  </a:lnTo>
                  <a:lnTo>
                    <a:pt x="47892" y="103756"/>
                  </a:lnTo>
                  <a:lnTo>
                    <a:pt x="50989" y="98038"/>
                  </a:lnTo>
                  <a:lnTo>
                    <a:pt x="53358" y="92190"/>
                  </a:lnTo>
                  <a:lnTo>
                    <a:pt x="57718" y="86283"/>
                  </a:lnTo>
                  <a:lnTo>
                    <a:pt x="60316" y="77706"/>
                  </a:lnTo>
                  <a:lnTo>
                    <a:pt x="61010" y="72640"/>
                  </a:lnTo>
                  <a:lnTo>
                    <a:pt x="59134" y="64365"/>
                  </a:lnTo>
                  <a:lnTo>
                    <a:pt x="55985" y="56388"/>
                  </a:lnTo>
                  <a:lnTo>
                    <a:pt x="53799" y="38834"/>
                  </a:lnTo>
                  <a:lnTo>
                    <a:pt x="48824" y="31901"/>
                  </a:lnTo>
                  <a:lnTo>
                    <a:pt x="37224" y="19549"/>
                  </a:lnTo>
                  <a:lnTo>
                    <a:pt x="33681" y="18612"/>
                  </a:lnTo>
                  <a:lnTo>
                    <a:pt x="17747" y="178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7" name="SMARTInkShape-Group75"/>
          <p:cNvGrpSpPr/>
          <p:nvPr/>
        </p:nvGrpSpPr>
        <p:grpSpPr>
          <a:xfrm>
            <a:off x="6607981" y="6491892"/>
            <a:ext cx="169608" cy="178135"/>
            <a:chOff x="6607981" y="6491892"/>
            <a:chExt cx="169608" cy="178135"/>
          </a:xfrm>
        </p:grpSpPr>
        <p:sp>
          <p:nvSpPr>
            <p:cNvPr id="115" name="SMARTInkShape-343"/>
            <p:cNvSpPr/>
            <p:nvPr/>
          </p:nvSpPr>
          <p:spPr>
            <a:xfrm>
              <a:off x="6607981" y="6491892"/>
              <a:ext cx="107145" cy="160310"/>
            </a:xfrm>
            <a:custGeom>
              <a:avLst/>
              <a:gdLst/>
              <a:ahLst/>
              <a:cxnLst/>
              <a:rect l="0" t="0" r="0" b="0"/>
              <a:pathLst>
                <a:path w="107145" h="160310">
                  <a:moveTo>
                    <a:pt x="80354" y="17850"/>
                  </a:moveTo>
                  <a:lnTo>
                    <a:pt x="75614" y="17850"/>
                  </a:lnTo>
                  <a:lnTo>
                    <a:pt x="74218" y="16858"/>
                  </a:lnTo>
                  <a:lnTo>
                    <a:pt x="73287" y="15203"/>
                  </a:lnTo>
                  <a:lnTo>
                    <a:pt x="71792" y="10161"/>
                  </a:lnTo>
                  <a:lnTo>
                    <a:pt x="68943" y="9472"/>
                  </a:lnTo>
                  <a:lnTo>
                    <a:pt x="66792" y="9287"/>
                  </a:lnTo>
                  <a:lnTo>
                    <a:pt x="61759" y="6438"/>
                  </a:lnTo>
                  <a:lnTo>
                    <a:pt x="55184" y="1263"/>
                  </a:lnTo>
                  <a:lnTo>
                    <a:pt x="46756" y="241"/>
                  </a:lnTo>
                  <a:lnTo>
                    <a:pt x="31454" y="0"/>
                  </a:lnTo>
                  <a:lnTo>
                    <a:pt x="26210" y="2641"/>
                  </a:lnTo>
                  <a:lnTo>
                    <a:pt x="23421" y="4733"/>
                  </a:lnTo>
                  <a:lnTo>
                    <a:pt x="20323" y="9704"/>
                  </a:lnTo>
                  <a:lnTo>
                    <a:pt x="18337" y="20981"/>
                  </a:lnTo>
                  <a:lnTo>
                    <a:pt x="17858" y="60921"/>
                  </a:lnTo>
                  <a:lnTo>
                    <a:pt x="20498" y="69403"/>
                  </a:lnTo>
                  <a:lnTo>
                    <a:pt x="32085" y="92182"/>
                  </a:lnTo>
                  <a:lnTo>
                    <a:pt x="42516" y="118968"/>
                  </a:lnTo>
                  <a:lnTo>
                    <a:pt x="49851" y="130051"/>
                  </a:lnTo>
                  <a:lnTo>
                    <a:pt x="52465" y="139621"/>
                  </a:lnTo>
                  <a:lnTo>
                    <a:pt x="53552" y="159326"/>
                  </a:lnTo>
                  <a:lnTo>
                    <a:pt x="52565" y="159791"/>
                  </a:lnTo>
                  <a:lnTo>
                    <a:pt x="48821" y="160309"/>
                  </a:lnTo>
                  <a:lnTo>
                    <a:pt x="47425" y="159457"/>
                  </a:lnTo>
                  <a:lnTo>
                    <a:pt x="46495" y="157895"/>
                  </a:lnTo>
                  <a:lnTo>
                    <a:pt x="45875" y="155861"/>
                  </a:lnTo>
                  <a:lnTo>
                    <a:pt x="44471" y="154506"/>
                  </a:lnTo>
                  <a:lnTo>
                    <a:pt x="35084" y="149684"/>
                  </a:lnTo>
                  <a:lnTo>
                    <a:pt x="1748" y="117830"/>
                  </a:lnTo>
                  <a:lnTo>
                    <a:pt x="769" y="114210"/>
                  </a:lnTo>
                  <a:lnTo>
                    <a:pt x="0" y="93967"/>
                  </a:lnTo>
                  <a:lnTo>
                    <a:pt x="989" y="92406"/>
                  </a:lnTo>
                  <a:lnTo>
                    <a:pt x="2640" y="91368"/>
                  </a:lnTo>
                  <a:lnTo>
                    <a:pt x="4731" y="90673"/>
                  </a:lnTo>
                  <a:lnTo>
                    <a:pt x="18079" y="82402"/>
                  </a:lnTo>
                  <a:lnTo>
                    <a:pt x="34539" y="80761"/>
                  </a:lnTo>
                  <a:lnTo>
                    <a:pt x="42793" y="83182"/>
                  </a:lnTo>
                  <a:lnTo>
                    <a:pt x="49769" y="86573"/>
                  </a:lnTo>
                  <a:lnTo>
                    <a:pt x="65362" y="88931"/>
                  </a:lnTo>
                  <a:lnTo>
                    <a:pt x="71377" y="86483"/>
                  </a:lnTo>
                  <a:lnTo>
                    <a:pt x="77355" y="83080"/>
                  </a:lnTo>
                  <a:lnTo>
                    <a:pt x="89279" y="80895"/>
                  </a:lnTo>
                  <a:lnTo>
                    <a:pt x="92258" y="80716"/>
                  </a:lnTo>
                  <a:lnTo>
                    <a:pt x="94244" y="79603"/>
                  </a:lnTo>
                  <a:lnTo>
                    <a:pt x="95567" y="77871"/>
                  </a:lnTo>
                  <a:lnTo>
                    <a:pt x="98059" y="71805"/>
                  </a:lnTo>
                  <a:lnTo>
                    <a:pt x="107144" y="6249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SMARTInkShape-344"/>
            <p:cNvSpPr/>
            <p:nvPr/>
          </p:nvSpPr>
          <p:spPr>
            <a:xfrm>
              <a:off x="6716517" y="6564563"/>
              <a:ext cx="61072" cy="105464"/>
            </a:xfrm>
            <a:custGeom>
              <a:avLst/>
              <a:gdLst/>
              <a:ahLst/>
              <a:cxnLst/>
              <a:rect l="0" t="0" r="0" b="0"/>
              <a:pathLst>
                <a:path w="61072" h="105464">
                  <a:moveTo>
                    <a:pt x="43255" y="16615"/>
                  </a:moveTo>
                  <a:lnTo>
                    <a:pt x="43255" y="2954"/>
                  </a:lnTo>
                  <a:lnTo>
                    <a:pt x="42264" y="1556"/>
                  </a:lnTo>
                  <a:lnTo>
                    <a:pt x="40610" y="623"/>
                  </a:lnTo>
                  <a:lnTo>
                    <a:pt x="38514" y="0"/>
                  </a:lnTo>
                  <a:lnTo>
                    <a:pt x="37118" y="578"/>
                  </a:lnTo>
                  <a:lnTo>
                    <a:pt x="36187" y="1954"/>
                  </a:lnTo>
                  <a:lnTo>
                    <a:pt x="35566" y="3866"/>
                  </a:lnTo>
                  <a:lnTo>
                    <a:pt x="34161" y="5139"/>
                  </a:lnTo>
                  <a:lnTo>
                    <a:pt x="24776" y="9828"/>
                  </a:lnTo>
                  <a:lnTo>
                    <a:pt x="19167" y="15584"/>
                  </a:lnTo>
                  <a:lnTo>
                    <a:pt x="11424" y="28988"/>
                  </a:lnTo>
                  <a:lnTo>
                    <a:pt x="7697" y="39685"/>
                  </a:lnTo>
                  <a:lnTo>
                    <a:pt x="1741" y="50130"/>
                  </a:lnTo>
                  <a:lnTo>
                    <a:pt x="0" y="59955"/>
                  </a:lnTo>
                  <a:lnTo>
                    <a:pt x="1872" y="68288"/>
                  </a:lnTo>
                  <a:lnTo>
                    <a:pt x="5020" y="76292"/>
                  </a:lnTo>
                  <a:lnTo>
                    <a:pt x="7782" y="89971"/>
                  </a:lnTo>
                  <a:lnTo>
                    <a:pt x="9685" y="92308"/>
                  </a:lnTo>
                  <a:lnTo>
                    <a:pt x="22702" y="102505"/>
                  </a:lnTo>
                  <a:lnTo>
                    <a:pt x="31433" y="104902"/>
                  </a:lnTo>
                  <a:lnTo>
                    <a:pt x="37339" y="105463"/>
                  </a:lnTo>
                  <a:lnTo>
                    <a:pt x="39311" y="104622"/>
                  </a:lnTo>
                  <a:lnTo>
                    <a:pt x="40627" y="103067"/>
                  </a:lnTo>
                  <a:lnTo>
                    <a:pt x="43079" y="98696"/>
                  </a:lnTo>
                  <a:lnTo>
                    <a:pt x="57392" y="81990"/>
                  </a:lnTo>
                  <a:lnTo>
                    <a:pt x="60012" y="73138"/>
                  </a:lnTo>
                  <a:lnTo>
                    <a:pt x="61071" y="44617"/>
                  </a:lnTo>
                  <a:lnTo>
                    <a:pt x="58450" y="36337"/>
                  </a:lnTo>
                  <a:lnTo>
                    <a:pt x="52186" y="2554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0" name="SMARTInkShape-Group76"/>
          <p:cNvGrpSpPr/>
          <p:nvPr/>
        </p:nvGrpSpPr>
        <p:grpSpPr>
          <a:xfrm>
            <a:off x="5786436" y="6500811"/>
            <a:ext cx="203979" cy="142711"/>
            <a:chOff x="5786436" y="6500811"/>
            <a:chExt cx="203979" cy="142711"/>
          </a:xfrm>
        </p:grpSpPr>
        <p:sp>
          <p:nvSpPr>
            <p:cNvPr id="118" name="SMARTInkShape-345"/>
            <p:cNvSpPr/>
            <p:nvPr/>
          </p:nvSpPr>
          <p:spPr>
            <a:xfrm>
              <a:off x="5786436" y="6500811"/>
              <a:ext cx="96865" cy="125018"/>
            </a:xfrm>
            <a:custGeom>
              <a:avLst/>
              <a:gdLst/>
              <a:ahLst/>
              <a:cxnLst/>
              <a:rect l="0" t="0" r="0" b="0"/>
              <a:pathLst>
                <a:path w="96865" h="125018">
                  <a:moveTo>
                    <a:pt x="0" y="0"/>
                  </a:moveTo>
                  <a:lnTo>
                    <a:pt x="7690" y="0"/>
                  </a:lnTo>
                  <a:lnTo>
                    <a:pt x="15815" y="6138"/>
                  </a:lnTo>
                  <a:lnTo>
                    <a:pt x="24089" y="8104"/>
                  </a:lnTo>
                  <a:lnTo>
                    <a:pt x="68219" y="8924"/>
                  </a:lnTo>
                  <a:lnTo>
                    <a:pt x="93624" y="8931"/>
                  </a:lnTo>
                  <a:lnTo>
                    <a:pt x="95159" y="9923"/>
                  </a:lnTo>
                  <a:lnTo>
                    <a:pt x="96182" y="11575"/>
                  </a:lnTo>
                  <a:lnTo>
                    <a:pt x="96864" y="13671"/>
                  </a:lnTo>
                  <a:lnTo>
                    <a:pt x="96325" y="15068"/>
                  </a:lnTo>
                  <a:lnTo>
                    <a:pt x="94975" y="15998"/>
                  </a:lnTo>
                  <a:lnTo>
                    <a:pt x="93083" y="16619"/>
                  </a:lnTo>
                  <a:lnTo>
                    <a:pt x="91820" y="18025"/>
                  </a:lnTo>
                  <a:lnTo>
                    <a:pt x="90420" y="22234"/>
                  </a:lnTo>
                  <a:lnTo>
                    <a:pt x="88371" y="41754"/>
                  </a:lnTo>
                  <a:lnTo>
                    <a:pt x="82242" y="53595"/>
                  </a:lnTo>
                  <a:lnTo>
                    <a:pt x="81618" y="56567"/>
                  </a:lnTo>
                  <a:lnTo>
                    <a:pt x="63868" y="92274"/>
                  </a:lnTo>
                  <a:lnTo>
                    <a:pt x="61784" y="104181"/>
                  </a:lnTo>
                  <a:lnTo>
                    <a:pt x="54855" y="114323"/>
                  </a:lnTo>
                  <a:lnTo>
                    <a:pt x="53578" y="12501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SMARTInkShape-346"/>
            <p:cNvSpPr/>
            <p:nvPr/>
          </p:nvSpPr>
          <p:spPr>
            <a:xfrm>
              <a:off x="5871764" y="6536531"/>
              <a:ext cx="118651" cy="106991"/>
            </a:xfrm>
            <a:custGeom>
              <a:avLst/>
              <a:gdLst/>
              <a:ahLst/>
              <a:cxnLst/>
              <a:rect l="0" t="0" r="0" b="0"/>
              <a:pathLst>
                <a:path w="118651" h="106991">
                  <a:moveTo>
                    <a:pt x="84336" y="8929"/>
                  </a:moveTo>
                  <a:lnTo>
                    <a:pt x="79597" y="4189"/>
                  </a:lnTo>
                  <a:lnTo>
                    <a:pt x="74623" y="1862"/>
                  </a:lnTo>
                  <a:lnTo>
                    <a:pt x="71908" y="1241"/>
                  </a:lnTo>
                  <a:lnTo>
                    <a:pt x="69105" y="1820"/>
                  </a:lnTo>
                  <a:lnTo>
                    <a:pt x="57479" y="7230"/>
                  </a:lnTo>
                  <a:lnTo>
                    <a:pt x="54526" y="7796"/>
                  </a:lnTo>
                  <a:lnTo>
                    <a:pt x="45629" y="13335"/>
                  </a:lnTo>
                  <a:lnTo>
                    <a:pt x="18852" y="38731"/>
                  </a:lnTo>
                  <a:lnTo>
                    <a:pt x="993" y="64245"/>
                  </a:lnTo>
                  <a:lnTo>
                    <a:pt x="0" y="68627"/>
                  </a:lnTo>
                  <a:lnTo>
                    <a:pt x="3251" y="90923"/>
                  </a:lnTo>
                  <a:lnTo>
                    <a:pt x="6295" y="97626"/>
                  </a:lnTo>
                  <a:lnTo>
                    <a:pt x="8498" y="100802"/>
                  </a:lnTo>
                  <a:lnTo>
                    <a:pt x="13589" y="104331"/>
                  </a:lnTo>
                  <a:lnTo>
                    <a:pt x="20151" y="105900"/>
                  </a:lnTo>
                  <a:lnTo>
                    <a:pt x="41464" y="106990"/>
                  </a:lnTo>
                  <a:lnTo>
                    <a:pt x="55978" y="102366"/>
                  </a:lnTo>
                  <a:lnTo>
                    <a:pt x="94884" y="77342"/>
                  </a:lnTo>
                  <a:lnTo>
                    <a:pt x="104770" y="63705"/>
                  </a:lnTo>
                  <a:lnTo>
                    <a:pt x="118650" y="32850"/>
                  </a:lnTo>
                  <a:lnTo>
                    <a:pt x="118125" y="29837"/>
                  </a:lnTo>
                  <a:lnTo>
                    <a:pt x="112802" y="17874"/>
                  </a:lnTo>
                  <a:lnTo>
                    <a:pt x="111125"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3" name="SMARTInkShape-Group77"/>
          <p:cNvGrpSpPr/>
          <p:nvPr/>
        </p:nvGrpSpPr>
        <p:grpSpPr>
          <a:xfrm>
            <a:off x="5018606" y="6429375"/>
            <a:ext cx="223120" cy="195013"/>
            <a:chOff x="5018606" y="6429375"/>
            <a:chExt cx="223120" cy="195013"/>
          </a:xfrm>
        </p:grpSpPr>
        <p:sp>
          <p:nvSpPr>
            <p:cNvPr id="121" name="SMARTInkShape-347"/>
            <p:cNvSpPr/>
            <p:nvPr/>
          </p:nvSpPr>
          <p:spPr>
            <a:xfrm>
              <a:off x="5018606" y="6429375"/>
              <a:ext cx="97983" cy="160735"/>
            </a:xfrm>
            <a:custGeom>
              <a:avLst/>
              <a:gdLst/>
              <a:ahLst/>
              <a:cxnLst/>
              <a:rect l="0" t="0" r="0" b="0"/>
              <a:pathLst>
                <a:path w="97983" h="160735">
                  <a:moveTo>
                    <a:pt x="53455" y="0"/>
                  </a:moveTo>
                  <a:lnTo>
                    <a:pt x="44895" y="0"/>
                  </a:lnTo>
                  <a:lnTo>
                    <a:pt x="43607" y="8121"/>
                  </a:lnTo>
                  <a:lnTo>
                    <a:pt x="33507" y="35235"/>
                  </a:lnTo>
                  <a:lnTo>
                    <a:pt x="12695" y="68605"/>
                  </a:lnTo>
                  <a:lnTo>
                    <a:pt x="6929" y="87266"/>
                  </a:lnTo>
                  <a:lnTo>
                    <a:pt x="4578" y="90920"/>
                  </a:lnTo>
                  <a:lnTo>
                    <a:pt x="1270" y="105541"/>
                  </a:lnTo>
                  <a:lnTo>
                    <a:pt x="0" y="127589"/>
                  </a:lnTo>
                  <a:lnTo>
                    <a:pt x="2577" y="133766"/>
                  </a:lnTo>
                  <a:lnTo>
                    <a:pt x="6039" y="139817"/>
                  </a:lnTo>
                  <a:lnTo>
                    <a:pt x="7577" y="145815"/>
                  </a:lnTo>
                  <a:lnTo>
                    <a:pt x="8980" y="147811"/>
                  </a:lnTo>
                  <a:lnTo>
                    <a:pt x="10906" y="149142"/>
                  </a:lnTo>
                  <a:lnTo>
                    <a:pt x="15692" y="151614"/>
                  </a:lnTo>
                  <a:lnTo>
                    <a:pt x="21129" y="156019"/>
                  </a:lnTo>
                  <a:lnTo>
                    <a:pt x="23966" y="156598"/>
                  </a:lnTo>
                  <a:lnTo>
                    <a:pt x="26851" y="155992"/>
                  </a:lnTo>
                  <a:lnTo>
                    <a:pt x="33694" y="153665"/>
                  </a:lnTo>
                  <a:lnTo>
                    <a:pt x="47711" y="151363"/>
                  </a:lnTo>
                  <a:lnTo>
                    <a:pt x="58589" y="144839"/>
                  </a:lnTo>
                  <a:lnTo>
                    <a:pt x="83190" y="121998"/>
                  </a:lnTo>
                  <a:lnTo>
                    <a:pt x="86514" y="113421"/>
                  </a:lnTo>
                  <a:lnTo>
                    <a:pt x="88985" y="103988"/>
                  </a:lnTo>
                  <a:lnTo>
                    <a:pt x="96008" y="89847"/>
                  </a:lnTo>
                  <a:lnTo>
                    <a:pt x="97982" y="68492"/>
                  </a:lnTo>
                  <a:lnTo>
                    <a:pt x="97031" y="66497"/>
                  </a:lnTo>
                  <a:lnTo>
                    <a:pt x="95403" y="65168"/>
                  </a:lnTo>
                  <a:lnTo>
                    <a:pt x="90951" y="63689"/>
                  </a:lnTo>
                  <a:lnTo>
                    <a:pt x="81850" y="62662"/>
                  </a:lnTo>
                  <a:lnTo>
                    <a:pt x="67957" y="74949"/>
                  </a:lnTo>
                  <a:lnTo>
                    <a:pt x="64862" y="80605"/>
                  </a:lnTo>
                  <a:lnTo>
                    <a:pt x="62493" y="86424"/>
                  </a:lnTo>
                  <a:lnTo>
                    <a:pt x="56574" y="95281"/>
                  </a:lnTo>
                  <a:lnTo>
                    <a:pt x="45888" y="126751"/>
                  </a:lnTo>
                  <a:lnTo>
                    <a:pt x="46427" y="130141"/>
                  </a:lnTo>
                  <a:lnTo>
                    <a:pt x="52334" y="145743"/>
                  </a:lnTo>
                  <a:lnTo>
                    <a:pt x="53123" y="154747"/>
                  </a:lnTo>
                  <a:lnTo>
                    <a:pt x="54226" y="156743"/>
                  </a:lnTo>
                  <a:lnTo>
                    <a:pt x="55954" y="158074"/>
                  </a:lnTo>
                  <a:lnTo>
                    <a:pt x="62386" y="16073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SMARTInkShape-348"/>
            <p:cNvSpPr/>
            <p:nvPr/>
          </p:nvSpPr>
          <p:spPr>
            <a:xfrm>
              <a:off x="5144930" y="6500811"/>
              <a:ext cx="96796" cy="123577"/>
            </a:xfrm>
            <a:custGeom>
              <a:avLst/>
              <a:gdLst/>
              <a:ahLst/>
              <a:cxnLst/>
              <a:rect l="0" t="0" r="0" b="0"/>
              <a:pathLst>
                <a:path w="96796" h="123577">
                  <a:moveTo>
                    <a:pt x="96795" y="0"/>
                  </a:moveTo>
                  <a:lnTo>
                    <a:pt x="75804" y="0"/>
                  </a:lnTo>
                  <a:lnTo>
                    <a:pt x="69938" y="2647"/>
                  </a:lnTo>
                  <a:lnTo>
                    <a:pt x="66985" y="4742"/>
                  </a:lnTo>
                  <a:lnTo>
                    <a:pt x="48979" y="10086"/>
                  </a:lnTo>
                  <a:lnTo>
                    <a:pt x="18454" y="45066"/>
                  </a:lnTo>
                  <a:lnTo>
                    <a:pt x="10744" y="59986"/>
                  </a:lnTo>
                  <a:lnTo>
                    <a:pt x="0" y="95625"/>
                  </a:lnTo>
                  <a:lnTo>
                    <a:pt x="1850" y="104678"/>
                  </a:lnTo>
                  <a:lnTo>
                    <a:pt x="3734" y="108480"/>
                  </a:lnTo>
                  <a:lnTo>
                    <a:pt x="5981" y="111015"/>
                  </a:lnTo>
                  <a:lnTo>
                    <a:pt x="22509" y="121777"/>
                  </a:lnTo>
                  <a:lnTo>
                    <a:pt x="28392" y="123576"/>
                  </a:lnTo>
                  <a:lnTo>
                    <a:pt x="31350" y="123065"/>
                  </a:lnTo>
                  <a:lnTo>
                    <a:pt x="43224" y="117760"/>
                  </a:lnTo>
                  <a:lnTo>
                    <a:pt x="46198" y="117202"/>
                  </a:lnTo>
                  <a:lnTo>
                    <a:pt x="55125" y="111676"/>
                  </a:lnTo>
                  <a:lnTo>
                    <a:pt x="75959" y="91199"/>
                  </a:lnTo>
                  <a:lnTo>
                    <a:pt x="83898" y="77182"/>
                  </a:lnTo>
                  <a:lnTo>
                    <a:pt x="87082" y="63055"/>
                  </a:lnTo>
                  <a:lnTo>
                    <a:pt x="87866" y="2678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6" name="SMARTInkShape-Group78"/>
          <p:cNvGrpSpPr/>
          <p:nvPr/>
        </p:nvGrpSpPr>
        <p:grpSpPr>
          <a:xfrm>
            <a:off x="4251926" y="6475264"/>
            <a:ext cx="202222" cy="164016"/>
            <a:chOff x="4251926" y="6475264"/>
            <a:chExt cx="202222" cy="164016"/>
          </a:xfrm>
        </p:grpSpPr>
        <p:sp>
          <p:nvSpPr>
            <p:cNvPr id="124" name="SMARTInkShape-349"/>
            <p:cNvSpPr/>
            <p:nvPr/>
          </p:nvSpPr>
          <p:spPr>
            <a:xfrm>
              <a:off x="4251926" y="6475264"/>
              <a:ext cx="87781" cy="150518"/>
            </a:xfrm>
            <a:custGeom>
              <a:avLst/>
              <a:gdLst/>
              <a:ahLst/>
              <a:cxnLst/>
              <a:rect l="0" t="0" r="0" b="0"/>
              <a:pathLst>
                <a:path w="87781" h="150518">
                  <a:moveTo>
                    <a:pt x="61113" y="7689"/>
                  </a:moveTo>
                  <a:lnTo>
                    <a:pt x="56371" y="7689"/>
                  </a:lnTo>
                  <a:lnTo>
                    <a:pt x="51398" y="5043"/>
                  </a:lnTo>
                  <a:lnTo>
                    <a:pt x="44862" y="0"/>
                  </a:lnTo>
                  <a:lnTo>
                    <a:pt x="43333" y="579"/>
                  </a:lnTo>
                  <a:lnTo>
                    <a:pt x="36442" y="5141"/>
                  </a:lnTo>
                  <a:lnTo>
                    <a:pt x="28115" y="7925"/>
                  </a:lnTo>
                  <a:lnTo>
                    <a:pt x="13453" y="20017"/>
                  </a:lnTo>
                  <a:lnTo>
                    <a:pt x="10166" y="25736"/>
                  </a:lnTo>
                  <a:lnTo>
                    <a:pt x="7712" y="31585"/>
                  </a:lnTo>
                  <a:lnTo>
                    <a:pt x="0" y="41655"/>
                  </a:lnTo>
                  <a:lnTo>
                    <a:pt x="526" y="43231"/>
                  </a:lnTo>
                  <a:lnTo>
                    <a:pt x="6416" y="50942"/>
                  </a:lnTo>
                  <a:lnTo>
                    <a:pt x="9682" y="51716"/>
                  </a:lnTo>
                  <a:lnTo>
                    <a:pt x="51684" y="52336"/>
                  </a:lnTo>
                  <a:lnTo>
                    <a:pt x="54828" y="52336"/>
                  </a:lnTo>
                  <a:lnTo>
                    <a:pt x="56923" y="53328"/>
                  </a:lnTo>
                  <a:lnTo>
                    <a:pt x="58319" y="54982"/>
                  </a:lnTo>
                  <a:lnTo>
                    <a:pt x="59249" y="57076"/>
                  </a:lnTo>
                  <a:lnTo>
                    <a:pt x="60863" y="58473"/>
                  </a:lnTo>
                  <a:lnTo>
                    <a:pt x="70581" y="63360"/>
                  </a:lnTo>
                  <a:lnTo>
                    <a:pt x="73377" y="65639"/>
                  </a:lnTo>
                  <a:lnTo>
                    <a:pt x="76486" y="70817"/>
                  </a:lnTo>
                  <a:lnTo>
                    <a:pt x="87285" y="105380"/>
                  </a:lnTo>
                  <a:lnTo>
                    <a:pt x="87780" y="117715"/>
                  </a:lnTo>
                  <a:lnTo>
                    <a:pt x="85201" y="123727"/>
                  </a:lnTo>
                  <a:lnTo>
                    <a:pt x="72451" y="141629"/>
                  </a:lnTo>
                  <a:lnTo>
                    <a:pt x="71648" y="144607"/>
                  </a:lnTo>
                  <a:lnTo>
                    <a:pt x="70121" y="146593"/>
                  </a:lnTo>
                  <a:lnTo>
                    <a:pt x="65777" y="148799"/>
                  </a:lnTo>
                  <a:lnTo>
                    <a:pt x="47930" y="150517"/>
                  </a:lnTo>
                  <a:lnTo>
                    <a:pt x="42687" y="147896"/>
                  </a:lnTo>
                  <a:lnTo>
                    <a:pt x="37047" y="144417"/>
                  </a:lnTo>
                  <a:lnTo>
                    <a:pt x="28296" y="141467"/>
                  </a:lnTo>
                  <a:lnTo>
                    <a:pt x="22384" y="137261"/>
                  </a:lnTo>
                  <a:lnTo>
                    <a:pt x="19095" y="132083"/>
                  </a:lnTo>
                  <a:lnTo>
                    <a:pt x="16983" y="125416"/>
                  </a:lnTo>
                  <a:lnTo>
                    <a:pt x="8820" y="116229"/>
                  </a:lnTo>
                  <a:lnTo>
                    <a:pt x="7534" y="10591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 name="SMARTInkShape-350"/>
            <p:cNvSpPr/>
            <p:nvPr/>
          </p:nvSpPr>
          <p:spPr>
            <a:xfrm>
              <a:off x="4352940" y="6491882"/>
              <a:ext cx="101208" cy="147398"/>
            </a:xfrm>
            <a:custGeom>
              <a:avLst/>
              <a:gdLst/>
              <a:ahLst/>
              <a:cxnLst/>
              <a:rect l="0" t="0" r="0" b="0"/>
              <a:pathLst>
                <a:path w="101208" h="147398">
                  <a:moveTo>
                    <a:pt x="49395" y="44649"/>
                  </a:moveTo>
                  <a:lnTo>
                    <a:pt x="49395" y="36086"/>
                  </a:lnTo>
                  <a:lnTo>
                    <a:pt x="44655" y="35828"/>
                  </a:lnTo>
                  <a:lnTo>
                    <a:pt x="39682" y="38413"/>
                  </a:lnTo>
                  <a:lnTo>
                    <a:pt x="36966" y="40492"/>
                  </a:lnTo>
                  <a:lnTo>
                    <a:pt x="33948" y="45446"/>
                  </a:lnTo>
                  <a:lnTo>
                    <a:pt x="33144" y="48158"/>
                  </a:lnTo>
                  <a:lnTo>
                    <a:pt x="26958" y="53815"/>
                  </a:lnTo>
                  <a:lnTo>
                    <a:pt x="18588" y="60628"/>
                  </a:lnTo>
                  <a:lnTo>
                    <a:pt x="11559" y="70271"/>
                  </a:lnTo>
                  <a:lnTo>
                    <a:pt x="7774" y="81171"/>
                  </a:lnTo>
                  <a:lnTo>
                    <a:pt x="0" y="109246"/>
                  </a:lnTo>
                  <a:lnTo>
                    <a:pt x="1975" y="117346"/>
                  </a:lnTo>
                  <a:lnTo>
                    <a:pt x="8665" y="132223"/>
                  </a:lnTo>
                  <a:lnTo>
                    <a:pt x="14096" y="138141"/>
                  </a:lnTo>
                  <a:lnTo>
                    <a:pt x="25664" y="146681"/>
                  </a:lnTo>
                  <a:lnTo>
                    <a:pt x="28615" y="147397"/>
                  </a:lnTo>
                  <a:lnTo>
                    <a:pt x="31572" y="146881"/>
                  </a:lnTo>
                  <a:lnTo>
                    <a:pt x="38498" y="144656"/>
                  </a:lnTo>
                  <a:lnTo>
                    <a:pt x="48189" y="143667"/>
                  </a:lnTo>
                  <a:lnTo>
                    <a:pt x="52560" y="141417"/>
                  </a:lnTo>
                  <a:lnTo>
                    <a:pt x="72963" y="118595"/>
                  </a:lnTo>
                  <a:lnTo>
                    <a:pt x="98997" y="74508"/>
                  </a:lnTo>
                  <a:lnTo>
                    <a:pt x="101207" y="64203"/>
                  </a:lnTo>
                  <a:lnTo>
                    <a:pt x="99542" y="55654"/>
                  </a:lnTo>
                  <a:lnTo>
                    <a:pt x="96488" y="47556"/>
                  </a:lnTo>
                  <a:lnTo>
                    <a:pt x="93776" y="32832"/>
                  </a:lnTo>
                  <a:lnTo>
                    <a:pt x="87118" y="18466"/>
                  </a:lnTo>
                  <a:lnTo>
                    <a:pt x="85113"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0" name="SMARTInkShape-Group79"/>
          <p:cNvGrpSpPr/>
          <p:nvPr/>
        </p:nvGrpSpPr>
        <p:grpSpPr>
          <a:xfrm>
            <a:off x="3455789" y="6482953"/>
            <a:ext cx="221813" cy="151608"/>
            <a:chOff x="3455789" y="6482953"/>
            <a:chExt cx="221813" cy="151608"/>
          </a:xfrm>
        </p:grpSpPr>
        <p:sp>
          <p:nvSpPr>
            <p:cNvPr id="127" name="SMARTInkShape-351"/>
            <p:cNvSpPr/>
            <p:nvPr/>
          </p:nvSpPr>
          <p:spPr>
            <a:xfrm>
              <a:off x="3455789" y="6482953"/>
              <a:ext cx="80367" cy="85410"/>
            </a:xfrm>
            <a:custGeom>
              <a:avLst/>
              <a:gdLst/>
              <a:ahLst/>
              <a:cxnLst/>
              <a:rect l="0" t="0" r="0" b="0"/>
              <a:pathLst>
                <a:path w="80367" h="85410">
                  <a:moveTo>
                    <a:pt x="0" y="0"/>
                  </a:moveTo>
                  <a:lnTo>
                    <a:pt x="7687" y="0"/>
                  </a:lnTo>
                  <a:lnTo>
                    <a:pt x="8101" y="991"/>
                  </a:lnTo>
                  <a:lnTo>
                    <a:pt x="8927" y="38731"/>
                  </a:lnTo>
                  <a:lnTo>
                    <a:pt x="6283" y="44664"/>
                  </a:lnTo>
                  <a:lnTo>
                    <a:pt x="1241" y="51817"/>
                  </a:lnTo>
                  <a:lnTo>
                    <a:pt x="367" y="57797"/>
                  </a:lnTo>
                  <a:lnTo>
                    <a:pt x="2809" y="63059"/>
                  </a:lnTo>
                  <a:lnTo>
                    <a:pt x="6208" y="68706"/>
                  </a:lnTo>
                  <a:lnTo>
                    <a:pt x="7720" y="74522"/>
                  </a:lnTo>
                  <a:lnTo>
                    <a:pt x="9115" y="76470"/>
                  </a:lnTo>
                  <a:lnTo>
                    <a:pt x="11038" y="77769"/>
                  </a:lnTo>
                  <a:lnTo>
                    <a:pt x="18483" y="79598"/>
                  </a:lnTo>
                  <a:lnTo>
                    <a:pt x="21251" y="79854"/>
                  </a:lnTo>
                  <a:lnTo>
                    <a:pt x="26973" y="82784"/>
                  </a:lnTo>
                  <a:lnTo>
                    <a:pt x="29888" y="84956"/>
                  </a:lnTo>
                  <a:lnTo>
                    <a:pt x="32824" y="85409"/>
                  </a:lnTo>
                  <a:lnTo>
                    <a:pt x="35773" y="84722"/>
                  </a:lnTo>
                  <a:lnTo>
                    <a:pt x="41695" y="82302"/>
                  </a:lnTo>
                  <a:lnTo>
                    <a:pt x="68433" y="80443"/>
                  </a:lnTo>
                  <a:lnTo>
                    <a:pt x="80366" y="7143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 name="SMARTInkShape-352"/>
            <p:cNvSpPr/>
            <p:nvPr/>
          </p:nvSpPr>
          <p:spPr>
            <a:xfrm>
              <a:off x="3509367" y="6491882"/>
              <a:ext cx="62509" cy="133947"/>
            </a:xfrm>
            <a:custGeom>
              <a:avLst/>
              <a:gdLst/>
              <a:ahLst/>
              <a:cxnLst/>
              <a:rect l="0" t="0" r="0" b="0"/>
              <a:pathLst>
                <a:path w="62509" h="133947">
                  <a:moveTo>
                    <a:pt x="62508" y="0"/>
                  </a:moveTo>
                  <a:lnTo>
                    <a:pt x="57766" y="4740"/>
                  </a:lnTo>
                  <a:lnTo>
                    <a:pt x="55439" y="9714"/>
                  </a:lnTo>
                  <a:lnTo>
                    <a:pt x="48946" y="34552"/>
                  </a:lnTo>
                  <a:lnTo>
                    <a:pt x="39360" y="50776"/>
                  </a:lnTo>
                  <a:lnTo>
                    <a:pt x="35804" y="65426"/>
                  </a:lnTo>
                  <a:lnTo>
                    <a:pt x="11525" y="109198"/>
                  </a:lnTo>
                  <a:lnTo>
                    <a:pt x="10660" y="114471"/>
                  </a:lnTo>
                  <a:lnTo>
                    <a:pt x="9091" y="117985"/>
                  </a:lnTo>
                  <a:lnTo>
                    <a:pt x="7052" y="120329"/>
                  </a:lnTo>
                  <a:lnTo>
                    <a:pt x="4701" y="121891"/>
                  </a:lnTo>
                  <a:lnTo>
                    <a:pt x="3134" y="123925"/>
                  </a:lnTo>
                  <a:lnTo>
                    <a:pt x="0" y="13394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 name="SMARTInkShape-353"/>
            <p:cNvSpPr/>
            <p:nvPr/>
          </p:nvSpPr>
          <p:spPr>
            <a:xfrm>
              <a:off x="3576029" y="6527600"/>
              <a:ext cx="101573" cy="106961"/>
            </a:xfrm>
            <a:custGeom>
              <a:avLst/>
              <a:gdLst/>
              <a:ahLst/>
              <a:cxnLst/>
              <a:rect l="0" t="0" r="0" b="0"/>
              <a:pathLst>
                <a:path w="101573" h="106961">
                  <a:moveTo>
                    <a:pt x="76213" y="0"/>
                  </a:moveTo>
                  <a:lnTo>
                    <a:pt x="62910" y="0"/>
                  </a:lnTo>
                  <a:lnTo>
                    <a:pt x="57732" y="2647"/>
                  </a:lnTo>
                  <a:lnTo>
                    <a:pt x="32741" y="25733"/>
                  </a:lnTo>
                  <a:lnTo>
                    <a:pt x="11093" y="54960"/>
                  </a:lnTo>
                  <a:lnTo>
                    <a:pt x="7582" y="64445"/>
                  </a:lnTo>
                  <a:lnTo>
                    <a:pt x="0" y="91537"/>
                  </a:lnTo>
                  <a:lnTo>
                    <a:pt x="1992" y="99553"/>
                  </a:lnTo>
                  <a:lnTo>
                    <a:pt x="3912" y="102089"/>
                  </a:lnTo>
                  <a:lnTo>
                    <a:pt x="8690" y="104905"/>
                  </a:lnTo>
                  <a:lnTo>
                    <a:pt x="22759" y="106860"/>
                  </a:lnTo>
                  <a:lnTo>
                    <a:pt x="25694" y="106960"/>
                  </a:lnTo>
                  <a:lnTo>
                    <a:pt x="39306" y="102358"/>
                  </a:lnTo>
                  <a:lnTo>
                    <a:pt x="47573" y="94771"/>
                  </a:lnTo>
                  <a:lnTo>
                    <a:pt x="60964" y="78472"/>
                  </a:lnTo>
                  <a:lnTo>
                    <a:pt x="83232" y="60004"/>
                  </a:lnTo>
                  <a:lnTo>
                    <a:pt x="89255" y="50482"/>
                  </a:lnTo>
                  <a:lnTo>
                    <a:pt x="95765" y="36283"/>
                  </a:lnTo>
                  <a:lnTo>
                    <a:pt x="98178" y="33118"/>
                  </a:lnTo>
                  <a:lnTo>
                    <a:pt x="100857" y="24311"/>
                  </a:lnTo>
                  <a:lnTo>
                    <a:pt x="101572" y="19184"/>
                  </a:lnTo>
                  <a:lnTo>
                    <a:pt x="101057" y="15767"/>
                  </a:lnTo>
                  <a:lnTo>
                    <a:pt x="99721" y="13488"/>
                  </a:lnTo>
                  <a:lnTo>
                    <a:pt x="97837" y="11969"/>
                  </a:lnTo>
                  <a:lnTo>
                    <a:pt x="95746" y="7635"/>
                  </a:lnTo>
                  <a:lnTo>
                    <a:pt x="94072"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3" name="SMARTInkShape-Group80"/>
          <p:cNvGrpSpPr/>
          <p:nvPr/>
        </p:nvGrpSpPr>
        <p:grpSpPr>
          <a:xfrm>
            <a:off x="2661046" y="6491882"/>
            <a:ext cx="232168" cy="160170"/>
            <a:chOff x="2661046" y="6491882"/>
            <a:chExt cx="232168" cy="160170"/>
          </a:xfrm>
        </p:grpSpPr>
        <p:sp>
          <p:nvSpPr>
            <p:cNvPr id="131" name="SMARTInkShape-354"/>
            <p:cNvSpPr/>
            <p:nvPr/>
          </p:nvSpPr>
          <p:spPr>
            <a:xfrm>
              <a:off x="2661046" y="6491882"/>
              <a:ext cx="107112" cy="133936"/>
            </a:xfrm>
            <a:custGeom>
              <a:avLst/>
              <a:gdLst/>
              <a:ahLst/>
              <a:cxnLst/>
              <a:rect l="0" t="0" r="0" b="0"/>
              <a:pathLst>
                <a:path w="107112" h="133936">
                  <a:moveTo>
                    <a:pt x="0" y="0"/>
                  </a:moveTo>
                  <a:lnTo>
                    <a:pt x="42240" y="0"/>
                  </a:lnTo>
                  <a:lnTo>
                    <a:pt x="74282" y="993"/>
                  </a:lnTo>
                  <a:lnTo>
                    <a:pt x="93985" y="9094"/>
                  </a:lnTo>
                  <a:lnTo>
                    <a:pt x="95398" y="11024"/>
                  </a:lnTo>
                  <a:lnTo>
                    <a:pt x="98060" y="17460"/>
                  </a:lnTo>
                  <a:lnTo>
                    <a:pt x="98178" y="22480"/>
                  </a:lnTo>
                  <a:lnTo>
                    <a:pt x="97201" y="23917"/>
                  </a:lnTo>
                  <a:lnTo>
                    <a:pt x="95558" y="24875"/>
                  </a:lnTo>
                  <a:lnTo>
                    <a:pt x="93471" y="25513"/>
                  </a:lnTo>
                  <a:lnTo>
                    <a:pt x="80132" y="33688"/>
                  </a:lnTo>
                  <a:lnTo>
                    <a:pt x="77234" y="34366"/>
                  </a:lnTo>
                  <a:lnTo>
                    <a:pt x="62683" y="43742"/>
                  </a:lnTo>
                  <a:lnTo>
                    <a:pt x="53701" y="44637"/>
                  </a:lnTo>
                  <a:lnTo>
                    <a:pt x="53615" y="49386"/>
                  </a:lnTo>
                  <a:lnTo>
                    <a:pt x="54594" y="50783"/>
                  </a:lnTo>
                  <a:lnTo>
                    <a:pt x="56241" y="51714"/>
                  </a:lnTo>
                  <a:lnTo>
                    <a:pt x="58330" y="52336"/>
                  </a:lnTo>
                  <a:lnTo>
                    <a:pt x="71672" y="63128"/>
                  </a:lnTo>
                  <a:lnTo>
                    <a:pt x="77494" y="67744"/>
                  </a:lnTo>
                  <a:lnTo>
                    <a:pt x="89317" y="73355"/>
                  </a:lnTo>
                  <a:lnTo>
                    <a:pt x="95259" y="79234"/>
                  </a:lnTo>
                  <a:lnTo>
                    <a:pt x="105394" y="95333"/>
                  </a:lnTo>
                  <a:lnTo>
                    <a:pt x="106634" y="102110"/>
                  </a:lnTo>
                  <a:lnTo>
                    <a:pt x="107111" y="119143"/>
                  </a:lnTo>
                  <a:lnTo>
                    <a:pt x="106133" y="121101"/>
                  </a:lnTo>
                  <a:lnTo>
                    <a:pt x="104491" y="122404"/>
                  </a:lnTo>
                  <a:lnTo>
                    <a:pt x="100018" y="124848"/>
                  </a:lnTo>
                  <a:lnTo>
                    <a:pt x="91922" y="130809"/>
                  </a:lnTo>
                  <a:lnTo>
                    <a:pt x="82085" y="133532"/>
                  </a:lnTo>
                  <a:lnTo>
                    <a:pt x="50859" y="133935"/>
                  </a:lnTo>
                  <a:lnTo>
                    <a:pt x="44762" y="131295"/>
                  </a:lnTo>
                  <a:lnTo>
                    <a:pt x="38745" y="127806"/>
                  </a:lnTo>
                  <a:lnTo>
                    <a:pt x="32764" y="126255"/>
                  </a:lnTo>
                  <a:lnTo>
                    <a:pt x="26798" y="120274"/>
                  </a:lnTo>
                  <a:lnTo>
                    <a:pt x="21832" y="111994"/>
                  </a:lnTo>
                  <a:lnTo>
                    <a:pt x="17859" y="9822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SMARTInkShape-355"/>
            <p:cNvSpPr/>
            <p:nvPr/>
          </p:nvSpPr>
          <p:spPr>
            <a:xfrm>
              <a:off x="2813005" y="6527600"/>
              <a:ext cx="80209" cy="124452"/>
            </a:xfrm>
            <a:custGeom>
              <a:avLst/>
              <a:gdLst/>
              <a:ahLst/>
              <a:cxnLst/>
              <a:rect l="0" t="0" r="0" b="0"/>
              <a:pathLst>
                <a:path w="80209" h="124452">
                  <a:moveTo>
                    <a:pt x="44495" y="0"/>
                  </a:moveTo>
                  <a:lnTo>
                    <a:pt x="35933" y="0"/>
                  </a:lnTo>
                  <a:lnTo>
                    <a:pt x="35674" y="4742"/>
                  </a:lnTo>
                  <a:lnTo>
                    <a:pt x="32967" y="9714"/>
                  </a:lnTo>
                  <a:lnTo>
                    <a:pt x="5753" y="51138"/>
                  </a:lnTo>
                  <a:lnTo>
                    <a:pt x="1597" y="63879"/>
                  </a:lnTo>
                  <a:lnTo>
                    <a:pt x="0" y="95632"/>
                  </a:lnTo>
                  <a:lnTo>
                    <a:pt x="2559" y="104681"/>
                  </a:lnTo>
                  <a:lnTo>
                    <a:pt x="6014" y="112010"/>
                  </a:lnTo>
                  <a:lnTo>
                    <a:pt x="7548" y="118574"/>
                  </a:lnTo>
                  <a:lnTo>
                    <a:pt x="8948" y="120722"/>
                  </a:lnTo>
                  <a:lnTo>
                    <a:pt x="10875" y="122153"/>
                  </a:lnTo>
                  <a:lnTo>
                    <a:pt x="15662" y="123743"/>
                  </a:lnTo>
                  <a:lnTo>
                    <a:pt x="21097" y="124451"/>
                  </a:lnTo>
                  <a:lnTo>
                    <a:pt x="26818" y="122119"/>
                  </a:lnTo>
                  <a:lnTo>
                    <a:pt x="29735" y="120108"/>
                  </a:lnTo>
                  <a:lnTo>
                    <a:pt x="51577" y="113971"/>
                  </a:lnTo>
                  <a:lnTo>
                    <a:pt x="64966" y="103762"/>
                  </a:lnTo>
                  <a:lnTo>
                    <a:pt x="74151" y="90386"/>
                  </a:lnTo>
                  <a:lnTo>
                    <a:pt x="78416" y="78595"/>
                  </a:lnTo>
                  <a:lnTo>
                    <a:pt x="80192" y="36284"/>
                  </a:lnTo>
                  <a:lnTo>
                    <a:pt x="80208" y="23924"/>
                  </a:lnTo>
                  <a:lnTo>
                    <a:pt x="77565" y="17909"/>
                  </a:lnTo>
                  <a:lnTo>
                    <a:pt x="71284" y="893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6" name="SMARTInkShape-Group81"/>
          <p:cNvGrpSpPr/>
          <p:nvPr/>
        </p:nvGrpSpPr>
        <p:grpSpPr>
          <a:xfrm>
            <a:off x="1910952" y="6527600"/>
            <a:ext cx="223243" cy="142830"/>
            <a:chOff x="1910952" y="6527600"/>
            <a:chExt cx="223243" cy="142830"/>
          </a:xfrm>
        </p:grpSpPr>
        <p:sp>
          <p:nvSpPr>
            <p:cNvPr id="134" name="SMARTInkShape-356"/>
            <p:cNvSpPr/>
            <p:nvPr/>
          </p:nvSpPr>
          <p:spPr>
            <a:xfrm>
              <a:off x="1910952" y="6527600"/>
              <a:ext cx="96820" cy="116087"/>
            </a:xfrm>
            <a:custGeom>
              <a:avLst/>
              <a:gdLst/>
              <a:ahLst/>
              <a:cxnLst/>
              <a:rect l="0" t="0" r="0" b="0"/>
              <a:pathLst>
                <a:path w="96820" h="116087">
                  <a:moveTo>
                    <a:pt x="0" y="0"/>
                  </a:moveTo>
                  <a:lnTo>
                    <a:pt x="43190" y="0"/>
                  </a:lnTo>
                  <a:lnTo>
                    <a:pt x="76304" y="9094"/>
                  </a:lnTo>
                  <a:lnTo>
                    <a:pt x="82860" y="13303"/>
                  </a:lnTo>
                  <a:lnTo>
                    <a:pt x="86436" y="18481"/>
                  </a:lnTo>
                  <a:lnTo>
                    <a:pt x="89017" y="24090"/>
                  </a:lnTo>
                  <a:lnTo>
                    <a:pt x="95057" y="32825"/>
                  </a:lnTo>
                  <a:lnTo>
                    <a:pt x="96819" y="38733"/>
                  </a:lnTo>
                  <a:lnTo>
                    <a:pt x="96296" y="40705"/>
                  </a:lnTo>
                  <a:lnTo>
                    <a:pt x="94955" y="42019"/>
                  </a:lnTo>
                  <a:lnTo>
                    <a:pt x="93069" y="42895"/>
                  </a:lnTo>
                  <a:lnTo>
                    <a:pt x="91811" y="44473"/>
                  </a:lnTo>
                  <a:lnTo>
                    <a:pt x="90414" y="48870"/>
                  </a:lnTo>
                  <a:lnTo>
                    <a:pt x="84501" y="54133"/>
                  </a:lnTo>
                  <a:lnTo>
                    <a:pt x="53686" y="77737"/>
                  </a:lnTo>
                  <a:lnTo>
                    <a:pt x="47673" y="80191"/>
                  </a:lnTo>
                  <a:lnTo>
                    <a:pt x="38710" y="86159"/>
                  </a:lnTo>
                  <a:lnTo>
                    <a:pt x="29771" y="89359"/>
                  </a:lnTo>
                  <a:lnTo>
                    <a:pt x="17906" y="98191"/>
                  </a:lnTo>
                  <a:lnTo>
                    <a:pt x="22614" y="102958"/>
                  </a:lnTo>
                  <a:lnTo>
                    <a:pt x="27580" y="105291"/>
                  </a:lnTo>
                  <a:lnTo>
                    <a:pt x="60666" y="109755"/>
                  </a:lnTo>
                  <a:lnTo>
                    <a:pt x="67642" y="113272"/>
                  </a:lnTo>
                  <a:lnTo>
                    <a:pt x="80111" y="115840"/>
                  </a:lnTo>
                  <a:lnTo>
                    <a:pt x="89298" y="11608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 name="SMARTInkShape-357"/>
            <p:cNvSpPr/>
            <p:nvPr/>
          </p:nvSpPr>
          <p:spPr>
            <a:xfrm>
              <a:off x="2054349" y="6581178"/>
              <a:ext cx="79846" cy="89252"/>
            </a:xfrm>
            <a:custGeom>
              <a:avLst/>
              <a:gdLst/>
              <a:ahLst/>
              <a:cxnLst/>
              <a:rect l="0" t="0" r="0" b="0"/>
              <a:pathLst>
                <a:path w="79846" h="89252">
                  <a:moveTo>
                    <a:pt x="79845" y="17861"/>
                  </a:moveTo>
                  <a:lnTo>
                    <a:pt x="75104" y="17861"/>
                  </a:lnTo>
                  <a:lnTo>
                    <a:pt x="73709" y="16868"/>
                  </a:lnTo>
                  <a:lnTo>
                    <a:pt x="72777" y="15214"/>
                  </a:lnTo>
                  <a:lnTo>
                    <a:pt x="71284" y="10172"/>
                  </a:lnTo>
                  <a:lnTo>
                    <a:pt x="68434" y="9483"/>
                  </a:lnTo>
                  <a:lnTo>
                    <a:pt x="49669" y="8940"/>
                  </a:lnTo>
                  <a:lnTo>
                    <a:pt x="43944" y="11580"/>
                  </a:lnTo>
                  <a:lnTo>
                    <a:pt x="14358" y="38741"/>
                  </a:lnTo>
                  <a:lnTo>
                    <a:pt x="3446" y="56747"/>
                  </a:lnTo>
                  <a:lnTo>
                    <a:pt x="262" y="70888"/>
                  </a:lnTo>
                  <a:lnTo>
                    <a:pt x="0" y="74049"/>
                  </a:lnTo>
                  <a:lnTo>
                    <a:pt x="2357" y="80206"/>
                  </a:lnTo>
                  <a:lnTo>
                    <a:pt x="4373" y="83236"/>
                  </a:lnTo>
                  <a:lnTo>
                    <a:pt x="7703" y="85256"/>
                  </a:lnTo>
                  <a:lnTo>
                    <a:pt x="24658" y="88500"/>
                  </a:lnTo>
                  <a:lnTo>
                    <a:pt x="47008" y="89251"/>
                  </a:lnTo>
                  <a:lnTo>
                    <a:pt x="50016" y="87283"/>
                  </a:lnTo>
                  <a:lnTo>
                    <a:pt x="75876" y="56696"/>
                  </a:lnTo>
                  <a:lnTo>
                    <a:pt x="78670" y="47667"/>
                  </a:lnTo>
                  <a:lnTo>
                    <a:pt x="79844" y="3141"/>
                  </a:lnTo>
                  <a:lnTo>
                    <a:pt x="79845"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9" name="SMARTInkShape-Group82"/>
          <p:cNvGrpSpPr/>
          <p:nvPr/>
        </p:nvGrpSpPr>
        <p:grpSpPr>
          <a:xfrm>
            <a:off x="1107280" y="6563320"/>
            <a:ext cx="160622" cy="141443"/>
            <a:chOff x="1107280" y="6563320"/>
            <a:chExt cx="160622" cy="141443"/>
          </a:xfrm>
        </p:grpSpPr>
        <p:sp>
          <p:nvSpPr>
            <p:cNvPr id="137" name="SMARTInkShape-358"/>
            <p:cNvSpPr/>
            <p:nvPr/>
          </p:nvSpPr>
          <p:spPr>
            <a:xfrm>
              <a:off x="1107280" y="6563320"/>
              <a:ext cx="17752" cy="133945"/>
            </a:xfrm>
            <a:custGeom>
              <a:avLst/>
              <a:gdLst/>
              <a:ahLst/>
              <a:cxnLst/>
              <a:rect l="0" t="0" r="0" b="0"/>
              <a:pathLst>
                <a:path w="17752" h="133945">
                  <a:moveTo>
                    <a:pt x="8929" y="0"/>
                  </a:moveTo>
                  <a:lnTo>
                    <a:pt x="3" y="0"/>
                  </a:lnTo>
                  <a:lnTo>
                    <a:pt x="0" y="34551"/>
                  </a:lnTo>
                  <a:lnTo>
                    <a:pt x="2647" y="42807"/>
                  </a:lnTo>
                  <a:lnTo>
                    <a:pt x="6137" y="50774"/>
                  </a:lnTo>
                  <a:lnTo>
                    <a:pt x="9901" y="95171"/>
                  </a:lnTo>
                  <a:lnTo>
                    <a:pt x="15993" y="107141"/>
                  </a:lnTo>
                  <a:lnTo>
                    <a:pt x="17751" y="123250"/>
                  </a:lnTo>
                  <a:lnTo>
                    <a:pt x="8929" y="13394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8" name="SMARTInkShape-359"/>
            <p:cNvSpPr/>
            <p:nvPr/>
          </p:nvSpPr>
          <p:spPr>
            <a:xfrm>
              <a:off x="1178798" y="6563320"/>
              <a:ext cx="89104" cy="141443"/>
            </a:xfrm>
            <a:custGeom>
              <a:avLst/>
              <a:gdLst/>
              <a:ahLst/>
              <a:cxnLst/>
              <a:rect l="0" t="0" r="0" b="0"/>
              <a:pathLst>
                <a:path w="89104" h="141443">
                  <a:moveTo>
                    <a:pt x="26709" y="8930"/>
                  </a:moveTo>
                  <a:lnTo>
                    <a:pt x="19021" y="8930"/>
                  </a:lnTo>
                  <a:lnTo>
                    <a:pt x="13407" y="13670"/>
                  </a:lnTo>
                  <a:lnTo>
                    <a:pt x="10875" y="18643"/>
                  </a:lnTo>
                  <a:lnTo>
                    <a:pt x="10199" y="21357"/>
                  </a:lnTo>
                  <a:lnTo>
                    <a:pt x="2979" y="33837"/>
                  </a:lnTo>
                  <a:lnTo>
                    <a:pt x="0" y="75346"/>
                  </a:lnTo>
                  <a:lnTo>
                    <a:pt x="919" y="104077"/>
                  </a:lnTo>
                  <a:lnTo>
                    <a:pt x="9014" y="129052"/>
                  </a:lnTo>
                  <a:lnTo>
                    <a:pt x="10944" y="130683"/>
                  </a:lnTo>
                  <a:lnTo>
                    <a:pt x="15734" y="133488"/>
                  </a:lnTo>
                  <a:lnTo>
                    <a:pt x="24009" y="139653"/>
                  </a:lnTo>
                  <a:lnTo>
                    <a:pt x="29807" y="141442"/>
                  </a:lnTo>
                  <a:lnTo>
                    <a:pt x="32744" y="140928"/>
                  </a:lnTo>
                  <a:lnTo>
                    <a:pt x="44585" y="135617"/>
                  </a:lnTo>
                  <a:lnTo>
                    <a:pt x="47556" y="135061"/>
                  </a:lnTo>
                  <a:lnTo>
                    <a:pt x="53503" y="129149"/>
                  </a:lnTo>
                  <a:lnTo>
                    <a:pt x="76318" y="100371"/>
                  </a:lnTo>
                  <a:lnTo>
                    <a:pt x="79503" y="79614"/>
                  </a:lnTo>
                  <a:lnTo>
                    <a:pt x="80931" y="69119"/>
                  </a:lnTo>
                  <a:lnTo>
                    <a:pt x="87930" y="51080"/>
                  </a:lnTo>
                  <a:lnTo>
                    <a:pt x="89103" y="25094"/>
                  </a:lnTo>
                  <a:lnTo>
                    <a:pt x="88149" y="22684"/>
                  </a:lnTo>
                  <a:lnTo>
                    <a:pt x="86520" y="21074"/>
                  </a:lnTo>
                  <a:lnTo>
                    <a:pt x="84443" y="20002"/>
                  </a:lnTo>
                  <a:lnTo>
                    <a:pt x="83057" y="18296"/>
                  </a:lnTo>
                  <a:lnTo>
                    <a:pt x="81518" y="13753"/>
                  </a:lnTo>
                  <a:lnTo>
                    <a:pt x="80116" y="12146"/>
                  </a:lnTo>
                  <a:lnTo>
                    <a:pt x="72707" y="9353"/>
                  </a:lnTo>
                  <a:lnTo>
                    <a:pt x="67017" y="9054"/>
                  </a:lnTo>
                  <a:lnTo>
                    <a:pt x="65486" y="8020"/>
                  </a:lnTo>
                  <a:lnTo>
                    <a:pt x="64467" y="6340"/>
                  </a:lnTo>
                  <a:lnTo>
                    <a:pt x="62427"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1" name="SMARTInkShape-Group83"/>
          <p:cNvGrpSpPr/>
          <p:nvPr/>
        </p:nvGrpSpPr>
        <p:grpSpPr>
          <a:xfrm>
            <a:off x="5206575" y="3813827"/>
            <a:ext cx="1283935" cy="739292"/>
            <a:chOff x="5206575" y="3813827"/>
            <a:chExt cx="1283935" cy="739292"/>
          </a:xfrm>
        </p:grpSpPr>
        <p:sp>
          <p:nvSpPr>
            <p:cNvPr id="140" name="SMARTInkShape-360"/>
            <p:cNvSpPr/>
            <p:nvPr/>
          </p:nvSpPr>
          <p:spPr>
            <a:xfrm>
              <a:off x="5421358" y="3813827"/>
              <a:ext cx="408173" cy="445062"/>
            </a:xfrm>
            <a:custGeom>
              <a:avLst/>
              <a:gdLst/>
              <a:ahLst/>
              <a:cxnLst/>
              <a:rect l="0" t="0" r="0" b="0"/>
              <a:pathLst>
                <a:path w="408173" h="445062">
                  <a:moveTo>
                    <a:pt x="338290" y="106305"/>
                  </a:moveTo>
                  <a:lnTo>
                    <a:pt x="338290" y="93877"/>
                  </a:lnTo>
                  <a:lnTo>
                    <a:pt x="335644" y="88214"/>
                  </a:lnTo>
                  <a:lnTo>
                    <a:pt x="332153" y="82390"/>
                  </a:lnTo>
                  <a:lnTo>
                    <a:pt x="317040" y="46247"/>
                  </a:lnTo>
                  <a:lnTo>
                    <a:pt x="303661" y="28758"/>
                  </a:lnTo>
                  <a:lnTo>
                    <a:pt x="287129" y="15750"/>
                  </a:lnTo>
                  <a:lnTo>
                    <a:pt x="264923" y="5611"/>
                  </a:lnTo>
                  <a:lnTo>
                    <a:pt x="221950" y="0"/>
                  </a:lnTo>
                  <a:lnTo>
                    <a:pt x="181694" y="4058"/>
                  </a:lnTo>
                  <a:lnTo>
                    <a:pt x="141662" y="21543"/>
                  </a:lnTo>
                  <a:lnTo>
                    <a:pt x="99212" y="46751"/>
                  </a:lnTo>
                  <a:lnTo>
                    <a:pt x="61870" y="80100"/>
                  </a:lnTo>
                  <a:lnTo>
                    <a:pt x="32959" y="116343"/>
                  </a:lnTo>
                  <a:lnTo>
                    <a:pt x="10786" y="160690"/>
                  </a:lnTo>
                  <a:lnTo>
                    <a:pt x="2465" y="195841"/>
                  </a:lnTo>
                  <a:lnTo>
                    <a:pt x="0" y="231391"/>
                  </a:lnTo>
                  <a:lnTo>
                    <a:pt x="1915" y="267061"/>
                  </a:lnTo>
                  <a:lnTo>
                    <a:pt x="8767" y="302765"/>
                  </a:lnTo>
                  <a:lnTo>
                    <a:pt x="16218" y="325581"/>
                  </a:lnTo>
                  <a:lnTo>
                    <a:pt x="45255" y="364483"/>
                  </a:lnTo>
                  <a:lnTo>
                    <a:pt x="88476" y="402683"/>
                  </a:lnTo>
                  <a:lnTo>
                    <a:pt x="116104" y="420450"/>
                  </a:lnTo>
                  <a:lnTo>
                    <a:pt x="157847" y="435845"/>
                  </a:lnTo>
                  <a:lnTo>
                    <a:pt x="188583" y="442733"/>
                  </a:lnTo>
                  <a:lnTo>
                    <a:pt x="229784" y="445061"/>
                  </a:lnTo>
                  <a:lnTo>
                    <a:pt x="262263" y="440723"/>
                  </a:lnTo>
                  <a:lnTo>
                    <a:pt x="301665" y="423240"/>
                  </a:lnTo>
                  <a:lnTo>
                    <a:pt x="338111" y="400677"/>
                  </a:lnTo>
                  <a:lnTo>
                    <a:pt x="355078" y="387950"/>
                  </a:lnTo>
                  <a:lnTo>
                    <a:pt x="388358" y="346866"/>
                  </a:lnTo>
                  <a:lnTo>
                    <a:pt x="401852" y="320458"/>
                  </a:lnTo>
                  <a:lnTo>
                    <a:pt x="408172" y="283875"/>
                  </a:lnTo>
                  <a:lnTo>
                    <a:pt x="406774" y="242106"/>
                  </a:lnTo>
                  <a:lnTo>
                    <a:pt x="401978" y="204899"/>
                  </a:lnTo>
                  <a:lnTo>
                    <a:pt x="387765" y="168886"/>
                  </a:lnTo>
                  <a:lnTo>
                    <a:pt x="371276" y="133655"/>
                  </a:lnTo>
                  <a:lnTo>
                    <a:pt x="332586" y="91729"/>
                  </a:lnTo>
                  <a:lnTo>
                    <a:pt x="323481" y="83576"/>
                  </a:lnTo>
                  <a:lnTo>
                    <a:pt x="317487" y="81320"/>
                  </a:lnTo>
                  <a:lnTo>
                    <a:pt x="302571" y="79516"/>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1" name="SMARTInkShape-361"/>
            <p:cNvSpPr/>
            <p:nvPr/>
          </p:nvSpPr>
          <p:spPr>
            <a:xfrm>
              <a:off x="5206575" y="4259615"/>
              <a:ext cx="150659" cy="222660"/>
            </a:xfrm>
            <a:custGeom>
              <a:avLst/>
              <a:gdLst/>
              <a:ahLst/>
              <a:cxnLst/>
              <a:rect l="0" t="0" r="0" b="0"/>
              <a:pathLst>
                <a:path w="150659" h="222660">
                  <a:moveTo>
                    <a:pt x="133378" y="53424"/>
                  </a:moveTo>
                  <a:lnTo>
                    <a:pt x="133378" y="48683"/>
                  </a:lnTo>
                  <a:lnTo>
                    <a:pt x="128086" y="43710"/>
                  </a:lnTo>
                  <a:lnTo>
                    <a:pt x="86193" y="20427"/>
                  </a:lnTo>
                  <a:lnTo>
                    <a:pt x="63603" y="5765"/>
                  </a:lnTo>
                  <a:lnTo>
                    <a:pt x="46668" y="1600"/>
                  </a:lnTo>
                  <a:lnTo>
                    <a:pt x="16045" y="0"/>
                  </a:lnTo>
                  <a:lnTo>
                    <a:pt x="9131" y="2560"/>
                  </a:lnTo>
                  <a:lnTo>
                    <a:pt x="5898" y="4632"/>
                  </a:lnTo>
                  <a:lnTo>
                    <a:pt x="3743" y="7005"/>
                  </a:lnTo>
                  <a:lnTo>
                    <a:pt x="1348" y="12288"/>
                  </a:lnTo>
                  <a:lnTo>
                    <a:pt x="0" y="25580"/>
                  </a:lnTo>
                  <a:lnTo>
                    <a:pt x="4341" y="42087"/>
                  </a:lnTo>
                  <a:lnTo>
                    <a:pt x="27260" y="78426"/>
                  </a:lnTo>
                  <a:lnTo>
                    <a:pt x="69099" y="122842"/>
                  </a:lnTo>
                  <a:lnTo>
                    <a:pt x="113501" y="167470"/>
                  </a:lnTo>
                  <a:lnTo>
                    <a:pt x="149283" y="211836"/>
                  </a:lnTo>
                  <a:lnTo>
                    <a:pt x="150369" y="215772"/>
                  </a:lnTo>
                  <a:lnTo>
                    <a:pt x="150658" y="218210"/>
                  </a:lnTo>
                  <a:lnTo>
                    <a:pt x="149859" y="219836"/>
                  </a:lnTo>
                  <a:lnTo>
                    <a:pt x="148334" y="220920"/>
                  </a:lnTo>
                  <a:lnTo>
                    <a:pt x="141448" y="222445"/>
                  </a:lnTo>
                  <a:lnTo>
                    <a:pt x="138758" y="222659"/>
                  </a:lnTo>
                  <a:lnTo>
                    <a:pt x="97404" y="212047"/>
                  </a:lnTo>
                  <a:lnTo>
                    <a:pt x="55972" y="193198"/>
                  </a:lnTo>
                  <a:lnTo>
                    <a:pt x="29546" y="172479"/>
                  </a:lnTo>
                  <a:lnTo>
                    <a:pt x="17292" y="16058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 name="SMARTInkShape-362"/>
            <p:cNvSpPr/>
            <p:nvPr/>
          </p:nvSpPr>
          <p:spPr>
            <a:xfrm>
              <a:off x="5402460" y="4277320"/>
              <a:ext cx="26791" cy="196454"/>
            </a:xfrm>
            <a:custGeom>
              <a:avLst/>
              <a:gdLst/>
              <a:ahLst/>
              <a:cxnLst/>
              <a:rect l="0" t="0" r="0" b="0"/>
              <a:pathLst>
                <a:path w="26791" h="196454">
                  <a:moveTo>
                    <a:pt x="0" y="0"/>
                  </a:moveTo>
                  <a:lnTo>
                    <a:pt x="0" y="12429"/>
                  </a:lnTo>
                  <a:lnTo>
                    <a:pt x="993" y="14239"/>
                  </a:lnTo>
                  <a:lnTo>
                    <a:pt x="2646" y="15446"/>
                  </a:lnTo>
                  <a:lnTo>
                    <a:pt x="4741" y="16250"/>
                  </a:lnTo>
                  <a:lnTo>
                    <a:pt x="6137" y="18771"/>
                  </a:lnTo>
                  <a:lnTo>
                    <a:pt x="13562" y="59799"/>
                  </a:lnTo>
                  <a:lnTo>
                    <a:pt x="17294" y="99046"/>
                  </a:lnTo>
                  <a:lnTo>
                    <a:pt x="17785" y="141990"/>
                  </a:lnTo>
                  <a:lnTo>
                    <a:pt x="18830" y="162567"/>
                  </a:lnTo>
                  <a:lnTo>
                    <a:pt x="26790" y="196453"/>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 name="SMARTInkShape-363"/>
            <p:cNvSpPr/>
            <p:nvPr/>
          </p:nvSpPr>
          <p:spPr>
            <a:xfrm>
              <a:off x="5402460" y="4366617"/>
              <a:ext cx="214314" cy="142340"/>
            </a:xfrm>
            <a:custGeom>
              <a:avLst/>
              <a:gdLst/>
              <a:ahLst/>
              <a:cxnLst/>
              <a:rect l="0" t="0" r="0" b="0"/>
              <a:pathLst>
                <a:path w="214314" h="142340">
                  <a:moveTo>
                    <a:pt x="0" y="0"/>
                  </a:moveTo>
                  <a:lnTo>
                    <a:pt x="42576" y="0"/>
                  </a:lnTo>
                  <a:lnTo>
                    <a:pt x="59800" y="4740"/>
                  </a:lnTo>
                  <a:lnTo>
                    <a:pt x="76268" y="15231"/>
                  </a:lnTo>
                  <a:lnTo>
                    <a:pt x="92126" y="29811"/>
                  </a:lnTo>
                  <a:lnTo>
                    <a:pt x="95516" y="38385"/>
                  </a:lnTo>
                  <a:lnTo>
                    <a:pt x="103014" y="64843"/>
                  </a:lnTo>
                  <a:lnTo>
                    <a:pt x="98391" y="109395"/>
                  </a:lnTo>
                  <a:lnTo>
                    <a:pt x="98233" y="136777"/>
                  </a:lnTo>
                  <a:lnTo>
                    <a:pt x="99223" y="138809"/>
                  </a:lnTo>
                  <a:lnTo>
                    <a:pt x="100876" y="140165"/>
                  </a:lnTo>
                  <a:lnTo>
                    <a:pt x="105358" y="141670"/>
                  </a:lnTo>
                  <a:lnTo>
                    <a:pt x="110656" y="142339"/>
                  </a:lnTo>
                  <a:lnTo>
                    <a:pt x="116319" y="139991"/>
                  </a:lnTo>
                  <a:lnTo>
                    <a:pt x="137137" y="126620"/>
                  </a:lnTo>
                  <a:lnTo>
                    <a:pt x="153905" y="108943"/>
                  </a:lnTo>
                  <a:lnTo>
                    <a:pt x="163652" y="101005"/>
                  </a:lnTo>
                  <a:lnTo>
                    <a:pt x="190382" y="61171"/>
                  </a:lnTo>
                  <a:lnTo>
                    <a:pt x="193755" y="51661"/>
                  </a:lnTo>
                  <a:lnTo>
                    <a:pt x="194655" y="46346"/>
                  </a:lnTo>
                  <a:lnTo>
                    <a:pt x="196247" y="42804"/>
                  </a:lnTo>
                  <a:lnTo>
                    <a:pt x="198300" y="40442"/>
                  </a:lnTo>
                  <a:lnTo>
                    <a:pt x="200661" y="38867"/>
                  </a:lnTo>
                  <a:lnTo>
                    <a:pt x="202235" y="36826"/>
                  </a:lnTo>
                  <a:lnTo>
                    <a:pt x="205261" y="27238"/>
                  </a:lnTo>
                  <a:lnTo>
                    <a:pt x="205382" y="69033"/>
                  </a:lnTo>
                  <a:lnTo>
                    <a:pt x="206375" y="113180"/>
                  </a:lnTo>
                  <a:lnTo>
                    <a:pt x="214313" y="133945"/>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 name="SMARTInkShape-364"/>
            <p:cNvSpPr/>
            <p:nvPr/>
          </p:nvSpPr>
          <p:spPr>
            <a:xfrm>
              <a:off x="5662062" y="4393415"/>
              <a:ext cx="88657" cy="116078"/>
            </a:xfrm>
            <a:custGeom>
              <a:avLst/>
              <a:gdLst/>
              <a:ahLst/>
              <a:cxnLst/>
              <a:rect l="0" t="0" r="0" b="0"/>
              <a:pathLst>
                <a:path w="88657" h="116078">
                  <a:moveTo>
                    <a:pt x="88656" y="8920"/>
                  </a:moveTo>
                  <a:lnTo>
                    <a:pt x="88656" y="4180"/>
                  </a:lnTo>
                  <a:lnTo>
                    <a:pt x="87664" y="2784"/>
                  </a:lnTo>
                  <a:lnTo>
                    <a:pt x="86011" y="1853"/>
                  </a:lnTo>
                  <a:lnTo>
                    <a:pt x="79562" y="236"/>
                  </a:lnTo>
                  <a:lnTo>
                    <a:pt x="58768" y="0"/>
                  </a:lnTo>
                  <a:lnTo>
                    <a:pt x="45184" y="4734"/>
                  </a:lnTo>
                  <a:lnTo>
                    <a:pt x="28953" y="16215"/>
                  </a:lnTo>
                  <a:lnTo>
                    <a:pt x="6662" y="37491"/>
                  </a:lnTo>
                  <a:lnTo>
                    <a:pt x="2605" y="46754"/>
                  </a:lnTo>
                  <a:lnTo>
                    <a:pt x="0" y="68869"/>
                  </a:lnTo>
                  <a:lnTo>
                    <a:pt x="4290" y="86435"/>
                  </a:lnTo>
                  <a:lnTo>
                    <a:pt x="11845" y="99467"/>
                  </a:lnTo>
                  <a:lnTo>
                    <a:pt x="25107" y="109612"/>
                  </a:lnTo>
                  <a:lnTo>
                    <a:pt x="41604" y="114161"/>
                  </a:lnTo>
                  <a:lnTo>
                    <a:pt x="70797" y="116077"/>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5" name="SMARTInkShape-365"/>
            <p:cNvSpPr/>
            <p:nvPr/>
          </p:nvSpPr>
          <p:spPr>
            <a:xfrm>
              <a:off x="5759827" y="4330898"/>
              <a:ext cx="168952" cy="196454"/>
            </a:xfrm>
            <a:custGeom>
              <a:avLst/>
              <a:gdLst/>
              <a:ahLst/>
              <a:cxnLst/>
              <a:rect l="0" t="0" r="0" b="0"/>
              <a:pathLst>
                <a:path w="168952" h="196454">
                  <a:moveTo>
                    <a:pt x="26610" y="0"/>
                  </a:moveTo>
                  <a:lnTo>
                    <a:pt x="26610" y="4740"/>
                  </a:lnTo>
                  <a:lnTo>
                    <a:pt x="10775" y="45841"/>
                  </a:lnTo>
                  <a:lnTo>
                    <a:pt x="6705" y="62861"/>
                  </a:lnTo>
                  <a:lnTo>
                    <a:pt x="1860" y="80472"/>
                  </a:lnTo>
                  <a:lnTo>
                    <a:pt x="0" y="118741"/>
                  </a:lnTo>
                  <a:lnTo>
                    <a:pt x="836" y="152963"/>
                  </a:lnTo>
                  <a:lnTo>
                    <a:pt x="4572" y="161580"/>
                  </a:lnTo>
                  <a:lnTo>
                    <a:pt x="23737" y="189567"/>
                  </a:lnTo>
                  <a:lnTo>
                    <a:pt x="29632" y="193392"/>
                  </a:lnTo>
                  <a:lnTo>
                    <a:pt x="55138" y="196184"/>
                  </a:lnTo>
                  <a:lnTo>
                    <a:pt x="75166" y="195408"/>
                  </a:lnTo>
                  <a:lnTo>
                    <a:pt x="104123" y="184017"/>
                  </a:lnTo>
                  <a:lnTo>
                    <a:pt x="121701" y="171544"/>
                  </a:lnTo>
                  <a:lnTo>
                    <a:pt x="140607" y="151000"/>
                  </a:lnTo>
                  <a:lnTo>
                    <a:pt x="165435" y="110285"/>
                  </a:lnTo>
                  <a:lnTo>
                    <a:pt x="168951" y="87712"/>
                  </a:lnTo>
                  <a:lnTo>
                    <a:pt x="166602" y="80986"/>
                  </a:lnTo>
                  <a:lnTo>
                    <a:pt x="164586" y="77803"/>
                  </a:lnTo>
                  <a:lnTo>
                    <a:pt x="162251" y="75681"/>
                  </a:lnTo>
                  <a:lnTo>
                    <a:pt x="142621" y="64618"/>
                  </a:lnTo>
                  <a:lnTo>
                    <a:pt x="139669" y="63915"/>
                  </a:lnTo>
                  <a:lnTo>
                    <a:pt x="136709" y="64438"/>
                  </a:lnTo>
                  <a:lnTo>
                    <a:pt x="124830" y="69761"/>
                  </a:lnTo>
                  <a:lnTo>
                    <a:pt x="121855" y="70320"/>
                  </a:lnTo>
                  <a:lnTo>
                    <a:pt x="115905" y="76232"/>
                  </a:lnTo>
                  <a:lnTo>
                    <a:pt x="102016" y="95698"/>
                  </a:lnTo>
                  <a:lnTo>
                    <a:pt x="93251" y="128293"/>
                  </a:lnTo>
                  <a:lnTo>
                    <a:pt x="98488" y="162745"/>
                  </a:lnTo>
                  <a:lnTo>
                    <a:pt x="105013" y="174449"/>
                  </a:lnTo>
                  <a:lnTo>
                    <a:pt x="114222" y="184201"/>
                  </a:lnTo>
                  <a:lnTo>
                    <a:pt x="133766" y="196453"/>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 name="SMARTInkShape-366"/>
            <p:cNvSpPr/>
            <p:nvPr/>
          </p:nvSpPr>
          <p:spPr>
            <a:xfrm>
              <a:off x="5991820" y="4420195"/>
              <a:ext cx="125016" cy="115928"/>
            </a:xfrm>
            <a:custGeom>
              <a:avLst/>
              <a:gdLst/>
              <a:ahLst/>
              <a:cxnLst/>
              <a:rect l="0" t="0" r="0" b="0"/>
              <a:pathLst>
                <a:path w="125016" h="115928">
                  <a:moveTo>
                    <a:pt x="0" y="0"/>
                  </a:moveTo>
                  <a:lnTo>
                    <a:pt x="0" y="42240"/>
                  </a:lnTo>
                  <a:lnTo>
                    <a:pt x="0" y="86673"/>
                  </a:lnTo>
                  <a:lnTo>
                    <a:pt x="0" y="90524"/>
                  </a:lnTo>
                  <a:lnTo>
                    <a:pt x="2645" y="97449"/>
                  </a:lnTo>
                  <a:lnTo>
                    <a:pt x="6137" y="103834"/>
                  </a:lnTo>
                  <a:lnTo>
                    <a:pt x="8897" y="115927"/>
                  </a:lnTo>
                  <a:lnTo>
                    <a:pt x="8919" y="111298"/>
                  </a:lnTo>
                  <a:lnTo>
                    <a:pt x="9915" y="109918"/>
                  </a:lnTo>
                  <a:lnTo>
                    <a:pt x="13667" y="108383"/>
                  </a:lnTo>
                  <a:lnTo>
                    <a:pt x="15065" y="105990"/>
                  </a:lnTo>
                  <a:lnTo>
                    <a:pt x="30179" y="65206"/>
                  </a:lnTo>
                  <a:lnTo>
                    <a:pt x="53594" y="24916"/>
                  </a:lnTo>
                  <a:lnTo>
                    <a:pt x="59538" y="16035"/>
                  </a:lnTo>
                  <a:lnTo>
                    <a:pt x="77391" y="3417"/>
                  </a:lnTo>
                  <a:lnTo>
                    <a:pt x="86320" y="1012"/>
                  </a:lnTo>
                  <a:lnTo>
                    <a:pt x="92273" y="450"/>
                  </a:lnTo>
                  <a:lnTo>
                    <a:pt x="98226" y="2845"/>
                  </a:lnTo>
                  <a:lnTo>
                    <a:pt x="104180" y="6226"/>
                  </a:lnTo>
                  <a:lnTo>
                    <a:pt x="110133" y="7728"/>
                  </a:lnTo>
                  <a:lnTo>
                    <a:pt x="112117" y="9121"/>
                  </a:lnTo>
                  <a:lnTo>
                    <a:pt x="113440" y="11041"/>
                  </a:lnTo>
                  <a:lnTo>
                    <a:pt x="115902" y="15821"/>
                  </a:lnTo>
                  <a:lnTo>
                    <a:pt x="120303" y="21253"/>
                  </a:lnTo>
                  <a:lnTo>
                    <a:pt x="122921" y="29620"/>
                  </a:lnTo>
                  <a:lnTo>
                    <a:pt x="124979" y="73067"/>
                  </a:lnTo>
                  <a:lnTo>
                    <a:pt x="125015" y="107156"/>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 name="SMARTInkShape-367"/>
            <p:cNvSpPr/>
            <p:nvPr/>
          </p:nvSpPr>
          <p:spPr>
            <a:xfrm>
              <a:off x="6295429" y="4268390"/>
              <a:ext cx="17861" cy="250032"/>
            </a:xfrm>
            <a:custGeom>
              <a:avLst/>
              <a:gdLst/>
              <a:ahLst/>
              <a:cxnLst/>
              <a:rect l="0" t="0" r="0" b="0"/>
              <a:pathLst>
                <a:path w="17861" h="250032">
                  <a:moveTo>
                    <a:pt x="17860" y="0"/>
                  </a:moveTo>
                  <a:lnTo>
                    <a:pt x="17860" y="20118"/>
                  </a:lnTo>
                  <a:lnTo>
                    <a:pt x="9757" y="63990"/>
                  </a:lnTo>
                  <a:lnTo>
                    <a:pt x="4298" y="107351"/>
                  </a:lnTo>
                  <a:lnTo>
                    <a:pt x="566" y="144763"/>
                  </a:lnTo>
                  <a:lnTo>
                    <a:pt x="50" y="186905"/>
                  </a:lnTo>
                  <a:lnTo>
                    <a:pt x="1" y="231372"/>
                  </a:lnTo>
                  <a:lnTo>
                    <a:pt x="0" y="250031"/>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8" name="SMARTInkShape-368"/>
            <p:cNvSpPr/>
            <p:nvPr/>
          </p:nvSpPr>
          <p:spPr>
            <a:xfrm>
              <a:off x="6286500" y="4250563"/>
              <a:ext cx="204010" cy="302556"/>
            </a:xfrm>
            <a:custGeom>
              <a:avLst/>
              <a:gdLst/>
              <a:ahLst/>
              <a:cxnLst/>
              <a:rect l="0" t="0" r="0" b="0"/>
              <a:pathLst>
                <a:path w="204010" h="302556">
                  <a:moveTo>
                    <a:pt x="0" y="8897"/>
                  </a:moveTo>
                  <a:lnTo>
                    <a:pt x="0" y="336"/>
                  </a:lnTo>
                  <a:lnTo>
                    <a:pt x="12428" y="0"/>
                  </a:lnTo>
                  <a:lnTo>
                    <a:pt x="42240" y="12400"/>
                  </a:lnTo>
                  <a:lnTo>
                    <a:pt x="81226" y="36540"/>
                  </a:lnTo>
                  <a:lnTo>
                    <a:pt x="118991" y="66557"/>
                  </a:lnTo>
                  <a:lnTo>
                    <a:pt x="156376" y="107662"/>
                  </a:lnTo>
                  <a:lnTo>
                    <a:pt x="180305" y="143941"/>
                  </a:lnTo>
                  <a:lnTo>
                    <a:pt x="195615" y="185650"/>
                  </a:lnTo>
                  <a:lnTo>
                    <a:pt x="203453" y="222846"/>
                  </a:lnTo>
                  <a:lnTo>
                    <a:pt x="204009" y="251728"/>
                  </a:lnTo>
                  <a:lnTo>
                    <a:pt x="192903" y="282577"/>
                  </a:lnTo>
                  <a:lnTo>
                    <a:pt x="184622" y="291929"/>
                  </a:lnTo>
                  <a:lnTo>
                    <a:pt x="174328" y="298400"/>
                  </a:lnTo>
                  <a:lnTo>
                    <a:pt x="151550" y="302555"/>
                  </a:lnTo>
                  <a:lnTo>
                    <a:pt x="121013" y="302450"/>
                  </a:lnTo>
                  <a:lnTo>
                    <a:pt x="78214" y="288334"/>
                  </a:lnTo>
                  <a:lnTo>
                    <a:pt x="35766" y="267837"/>
                  </a:lnTo>
                  <a:lnTo>
                    <a:pt x="0" y="249999"/>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9" name="SMARTInkShape-369"/>
            <p:cNvSpPr/>
            <p:nvPr/>
          </p:nvSpPr>
          <p:spPr>
            <a:xfrm>
              <a:off x="6179343" y="4339828"/>
              <a:ext cx="17861" cy="169665"/>
            </a:xfrm>
            <a:custGeom>
              <a:avLst/>
              <a:gdLst/>
              <a:ahLst/>
              <a:cxnLst/>
              <a:rect l="0" t="0" r="0" b="0"/>
              <a:pathLst>
                <a:path w="17861" h="169665">
                  <a:moveTo>
                    <a:pt x="0" y="0"/>
                  </a:moveTo>
                  <a:lnTo>
                    <a:pt x="992" y="31627"/>
                  </a:lnTo>
                  <a:lnTo>
                    <a:pt x="11024" y="71546"/>
                  </a:lnTo>
                  <a:lnTo>
                    <a:pt x="15835" y="89329"/>
                  </a:lnTo>
                  <a:lnTo>
                    <a:pt x="17741" y="130970"/>
                  </a:lnTo>
                  <a:lnTo>
                    <a:pt x="17860" y="169664"/>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 name="SMARTInkShape-370"/>
            <p:cNvSpPr/>
            <p:nvPr/>
          </p:nvSpPr>
          <p:spPr>
            <a:xfrm>
              <a:off x="6152554" y="4393406"/>
              <a:ext cx="71439" cy="1"/>
            </a:xfrm>
            <a:custGeom>
              <a:avLst/>
              <a:gdLst/>
              <a:ahLst/>
              <a:cxnLst/>
              <a:rect l="0" t="0" r="0" b="0"/>
              <a:pathLst>
                <a:path w="71439" h="1">
                  <a:moveTo>
                    <a:pt x="0" y="0"/>
                  </a:moveTo>
                  <a:lnTo>
                    <a:pt x="39730" y="0"/>
                  </a:lnTo>
                  <a:lnTo>
                    <a:pt x="71438" y="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4" name="SMARTInkShape-Group85"/>
          <p:cNvGrpSpPr/>
          <p:nvPr/>
        </p:nvGrpSpPr>
        <p:grpSpPr>
          <a:xfrm>
            <a:off x="5143500" y="1919882"/>
            <a:ext cx="927410" cy="732236"/>
            <a:chOff x="5143500" y="1919882"/>
            <a:chExt cx="927410" cy="732236"/>
          </a:xfrm>
        </p:grpSpPr>
        <p:sp>
          <p:nvSpPr>
            <p:cNvPr id="152" name="SMARTInkShape-371"/>
            <p:cNvSpPr/>
            <p:nvPr/>
          </p:nvSpPr>
          <p:spPr>
            <a:xfrm>
              <a:off x="5143500" y="1919882"/>
              <a:ext cx="642829" cy="544712"/>
            </a:xfrm>
            <a:custGeom>
              <a:avLst/>
              <a:gdLst/>
              <a:ahLst/>
              <a:cxnLst/>
              <a:rect l="0" t="0" r="0" b="0"/>
              <a:pathLst>
                <a:path w="642829" h="544712">
                  <a:moveTo>
                    <a:pt x="0" y="544711"/>
                  </a:moveTo>
                  <a:lnTo>
                    <a:pt x="0" y="537023"/>
                  </a:lnTo>
                  <a:lnTo>
                    <a:pt x="6136" y="528898"/>
                  </a:lnTo>
                  <a:lnTo>
                    <a:pt x="7688" y="523462"/>
                  </a:lnTo>
                  <a:lnTo>
                    <a:pt x="9094" y="521615"/>
                  </a:lnTo>
                  <a:lnTo>
                    <a:pt x="35773" y="502540"/>
                  </a:lnTo>
                  <a:lnTo>
                    <a:pt x="41696" y="500172"/>
                  </a:lnTo>
                  <a:lnTo>
                    <a:pt x="50608" y="494252"/>
                  </a:lnTo>
                  <a:lnTo>
                    <a:pt x="56558" y="492519"/>
                  </a:lnTo>
                  <a:lnTo>
                    <a:pt x="58541" y="491065"/>
                  </a:lnTo>
                  <a:lnTo>
                    <a:pt x="59863" y="489103"/>
                  </a:lnTo>
                  <a:lnTo>
                    <a:pt x="62324" y="484278"/>
                  </a:lnTo>
                  <a:lnTo>
                    <a:pt x="83452" y="461332"/>
                  </a:lnTo>
                  <a:lnTo>
                    <a:pt x="89344" y="458045"/>
                  </a:lnTo>
                  <a:lnTo>
                    <a:pt x="105953" y="451194"/>
                  </a:lnTo>
                  <a:lnTo>
                    <a:pt x="109330" y="448632"/>
                  </a:lnTo>
                  <a:lnTo>
                    <a:pt x="128251" y="425617"/>
                  </a:lnTo>
                  <a:lnTo>
                    <a:pt x="134060" y="422327"/>
                  </a:lnTo>
                  <a:lnTo>
                    <a:pt x="139949" y="419873"/>
                  </a:lnTo>
                  <a:lnTo>
                    <a:pt x="178594" y="386608"/>
                  </a:lnTo>
                  <a:lnTo>
                    <a:pt x="184546" y="384154"/>
                  </a:lnTo>
                  <a:lnTo>
                    <a:pt x="214312" y="359785"/>
                  </a:lnTo>
                  <a:lnTo>
                    <a:pt x="220265" y="357350"/>
                  </a:lnTo>
                  <a:lnTo>
                    <a:pt x="258960" y="324100"/>
                  </a:lnTo>
                  <a:lnTo>
                    <a:pt x="264914" y="321646"/>
                  </a:lnTo>
                  <a:lnTo>
                    <a:pt x="303609" y="288382"/>
                  </a:lnTo>
                  <a:lnTo>
                    <a:pt x="309562" y="285928"/>
                  </a:lnTo>
                  <a:lnTo>
                    <a:pt x="348257" y="252663"/>
                  </a:lnTo>
                  <a:lnTo>
                    <a:pt x="354210" y="250209"/>
                  </a:lnTo>
                  <a:lnTo>
                    <a:pt x="396066" y="217268"/>
                  </a:lnTo>
                  <a:lnTo>
                    <a:pt x="425575" y="191492"/>
                  </a:lnTo>
                  <a:lnTo>
                    <a:pt x="431569" y="189287"/>
                  </a:lnTo>
                  <a:lnTo>
                    <a:pt x="437539" y="183016"/>
                  </a:lnTo>
                  <a:lnTo>
                    <a:pt x="443501" y="175599"/>
                  </a:lnTo>
                  <a:lnTo>
                    <a:pt x="487328" y="145794"/>
                  </a:lnTo>
                  <a:lnTo>
                    <a:pt x="529825" y="104180"/>
                  </a:lnTo>
                  <a:lnTo>
                    <a:pt x="567531" y="65485"/>
                  </a:lnTo>
                  <a:lnTo>
                    <a:pt x="569736" y="59532"/>
                  </a:lnTo>
                  <a:lnTo>
                    <a:pt x="571316" y="57547"/>
                  </a:lnTo>
                  <a:lnTo>
                    <a:pt x="592444" y="41304"/>
                  </a:lnTo>
                  <a:lnTo>
                    <a:pt x="595691" y="35556"/>
                  </a:lnTo>
                  <a:lnTo>
                    <a:pt x="596557" y="32634"/>
                  </a:lnTo>
                  <a:lnTo>
                    <a:pt x="598127" y="30685"/>
                  </a:lnTo>
                  <a:lnTo>
                    <a:pt x="610566" y="22562"/>
                  </a:lnTo>
                  <a:lnTo>
                    <a:pt x="613667" y="17304"/>
                  </a:lnTo>
                  <a:lnTo>
                    <a:pt x="614494" y="14513"/>
                  </a:lnTo>
                  <a:lnTo>
                    <a:pt x="616037" y="12652"/>
                  </a:lnTo>
                  <a:lnTo>
                    <a:pt x="633972" y="34"/>
                  </a:lnTo>
                  <a:lnTo>
                    <a:pt x="642828" y="1"/>
                  </a:lnTo>
                  <a:lnTo>
                    <a:pt x="634115" y="0"/>
                  </a:lnTo>
                  <a:lnTo>
                    <a:pt x="634039" y="4741"/>
                  </a:lnTo>
                  <a:lnTo>
                    <a:pt x="589618" y="47152"/>
                  </a:lnTo>
                  <a:lnTo>
                    <a:pt x="582528" y="56675"/>
                  </a:lnTo>
                  <a:lnTo>
                    <a:pt x="541798" y="87239"/>
                  </a:lnTo>
                  <a:lnTo>
                    <a:pt x="520173" y="112276"/>
                  </a:lnTo>
                  <a:lnTo>
                    <a:pt x="478302" y="139877"/>
                  </a:lnTo>
                  <a:lnTo>
                    <a:pt x="450555" y="157756"/>
                  </a:lnTo>
                  <a:lnTo>
                    <a:pt x="437554" y="169664"/>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 name="SMARTInkShape-372"/>
            <p:cNvSpPr/>
            <p:nvPr/>
          </p:nvSpPr>
          <p:spPr>
            <a:xfrm>
              <a:off x="5331059" y="2143650"/>
              <a:ext cx="62460" cy="88640"/>
            </a:xfrm>
            <a:custGeom>
              <a:avLst/>
              <a:gdLst/>
              <a:ahLst/>
              <a:cxnLst/>
              <a:rect l="0" t="0" r="0" b="0"/>
              <a:pathLst>
                <a:path w="62460" h="88640">
                  <a:moveTo>
                    <a:pt x="26753" y="26264"/>
                  </a:moveTo>
                  <a:lnTo>
                    <a:pt x="19064" y="26264"/>
                  </a:lnTo>
                  <a:lnTo>
                    <a:pt x="4553" y="39566"/>
                  </a:lnTo>
                  <a:lnTo>
                    <a:pt x="2003" y="44743"/>
                  </a:lnTo>
                  <a:lnTo>
                    <a:pt x="83" y="57307"/>
                  </a:lnTo>
                  <a:lnTo>
                    <a:pt x="0" y="65337"/>
                  </a:lnTo>
                  <a:lnTo>
                    <a:pt x="979" y="67196"/>
                  </a:lnTo>
                  <a:lnTo>
                    <a:pt x="2625" y="68434"/>
                  </a:lnTo>
                  <a:lnTo>
                    <a:pt x="7656" y="70422"/>
                  </a:lnTo>
                  <a:lnTo>
                    <a:pt x="21214" y="70869"/>
                  </a:lnTo>
                  <a:lnTo>
                    <a:pt x="26937" y="68247"/>
                  </a:lnTo>
                  <a:lnTo>
                    <a:pt x="42859" y="54660"/>
                  </a:lnTo>
                  <a:lnTo>
                    <a:pt x="44592" y="24515"/>
                  </a:lnTo>
                  <a:lnTo>
                    <a:pt x="44608" y="14012"/>
                  </a:lnTo>
                  <a:lnTo>
                    <a:pt x="43618" y="12143"/>
                  </a:lnTo>
                  <a:lnTo>
                    <a:pt x="41965" y="10896"/>
                  </a:lnTo>
                  <a:lnTo>
                    <a:pt x="36923" y="8897"/>
                  </a:lnTo>
                  <a:lnTo>
                    <a:pt x="31310" y="8550"/>
                  </a:lnTo>
                  <a:lnTo>
                    <a:pt x="26132" y="11115"/>
                  </a:lnTo>
                  <a:lnTo>
                    <a:pt x="14724" y="20846"/>
                  </a:lnTo>
                  <a:lnTo>
                    <a:pt x="11485" y="29147"/>
                  </a:lnTo>
                  <a:lnTo>
                    <a:pt x="9053" y="38459"/>
                  </a:lnTo>
                  <a:lnTo>
                    <a:pt x="2053" y="52522"/>
                  </a:lnTo>
                  <a:lnTo>
                    <a:pt x="377" y="69594"/>
                  </a:lnTo>
                  <a:lnTo>
                    <a:pt x="1231" y="73010"/>
                  </a:lnTo>
                  <a:lnTo>
                    <a:pt x="2793" y="75288"/>
                  </a:lnTo>
                  <a:lnTo>
                    <a:pt x="4826" y="76805"/>
                  </a:lnTo>
                  <a:lnTo>
                    <a:pt x="6182" y="78810"/>
                  </a:lnTo>
                  <a:lnTo>
                    <a:pt x="7688" y="83683"/>
                  </a:lnTo>
                  <a:lnTo>
                    <a:pt x="10074" y="85379"/>
                  </a:lnTo>
                  <a:lnTo>
                    <a:pt x="25516" y="88101"/>
                  </a:lnTo>
                  <a:lnTo>
                    <a:pt x="38415" y="88639"/>
                  </a:lnTo>
                  <a:lnTo>
                    <a:pt x="44504" y="86067"/>
                  </a:lnTo>
                  <a:lnTo>
                    <a:pt x="56497" y="76331"/>
                  </a:lnTo>
                  <a:lnTo>
                    <a:pt x="59816" y="70675"/>
                  </a:lnTo>
                  <a:lnTo>
                    <a:pt x="61947" y="58959"/>
                  </a:lnTo>
                  <a:lnTo>
                    <a:pt x="62459" y="36956"/>
                  </a:lnTo>
                  <a:lnTo>
                    <a:pt x="57727" y="30975"/>
                  </a:lnTo>
                  <a:lnTo>
                    <a:pt x="52756" y="28357"/>
                  </a:lnTo>
                  <a:lnTo>
                    <a:pt x="35614" y="26447"/>
                  </a:lnTo>
                  <a:lnTo>
                    <a:pt x="28503" y="26300"/>
                  </a:lnTo>
                  <a:lnTo>
                    <a:pt x="8730" y="44357"/>
                  </a:lnTo>
                  <a:lnTo>
                    <a:pt x="3860" y="50180"/>
                  </a:lnTo>
                  <a:lnTo>
                    <a:pt x="1119" y="59037"/>
                  </a:lnTo>
                  <a:lnTo>
                    <a:pt x="116" y="73893"/>
                  </a:lnTo>
                  <a:lnTo>
                    <a:pt x="1058" y="75876"/>
                  </a:lnTo>
                  <a:lnTo>
                    <a:pt x="2678" y="77198"/>
                  </a:lnTo>
                  <a:lnTo>
                    <a:pt x="7123" y="78667"/>
                  </a:lnTo>
                  <a:lnTo>
                    <a:pt x="20959" y="79687"/>
                  </a:lnTo>
                  <a:lnTo>
                    <a:pt x="26824" y="77127"/>
                  </a:lnTo>
                  <a:lnTo>
                    <a:pt x="55281" y="58847"/>
                  </a:lnTo>
                  <a:lnTo>
                    <a:pt x="59276" y="50336"/>
                  </a:lnTo>
                  <a:lnTo>
                    <a:pt x="62447" y="8452"/>
                  </a:lnTo>
                  <a:lnTo>
                    <a:pt x="62455" y="5460"/>
                  </a:lnTo>
                  <a:lnTo>
                    <a:pt x="61468" y="3465"/>
                  </a:lnTo>
                  <a:lnTo>
                    <a:pt x="59819" y="2134"/>
                  </a:lnTo>
                  <a:lnTo>
                    <a:pt x="54782" y="0"/>
                  </a:lnTo>
                  <a:lnTo>
                    <a:pt x="43991" y="6611"/>
                  </a:lnTo>
                  <a:lnTo>
                    <a:pt x="41222" y="7209"/>
                  </a:lnTo>
                  <a:lnTo>
                    <a:pt x="39375" y="8600"/>
                  </a:lnTo>
                  <a:lnTo>
                    <a:pt x="37324" y="12791"/>
                  </a:lnTo>
                  <a:lnTo>
                    <a:pt x="35015" y="23565"/>
                  </a:lnTo>
                  <a:lnTo>
                    <a:pt x="29642" y="32299"/>
                  </a:lnTo>
                  <a:lnTo>
                    <a:pt x="26753" y="44123"/>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 name="SMARTInkShape-373"/>
            <p:cNvSpPr/>
            <p:nvPr/>
          </p:nvSpPr>
          <p:spPr>
            <a:xfrm>
              <a:off x="5322093" y="2160984"/>
              <a:ext cx="178595" cy="107157"/>
            </a:xfrm>
            <a:custGeom>
              <a:avLst/>
              <a:gdLst/>
              <a:ahLst/>
              <a:cxnLst/>
              <a:rect l="0" t="0" r="0" b="0"/>
              <a:pathLst>
                <a:path w="178595" h="107157">
                  <a:moveTo>
                    <a:pt x="178594" y="0"/>
                  </a:moveTo>
                  <a:lnTo>
                    <a:pt x="170473" y="7129"/>
                  </a:lnTo>
                  <a:lnTo>
                    <a:pt x="158218" y="15231"/>
                  </a:lnTo>
                  <a:lnTo>
                    <a:pt x="151720" y="23915"/>
                  </a:lnTo>
                  <a:lnTo>
                    <a:pt x="108665" y="51722"/>
                  </a:lnTo>
                  <a:lnTo>
                    <a:pt x="65727" y="77318"/>
                  </a:lnTo>
                  <a:lnTo>
                    <a:pt x="33495" y="94251"/>
                  </a:lnTo>
                  <a:lnTo>
                    <a:pt x="21941" y="98041"/>
                  </a:lnTo>
                  <a:lnTo>
                    <a:pt x="9148" y="105061"/>
                  </a:lnTo>
                  <a:lnTo>
                    <a:pt x="0" y="107156"/>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 name="SMARTInkShape-374"/>
            <p:cNvSpPr/>
            <p:nvPr/>
          </p:nvSpPr>
          <p:spPr>
            <a:xfrm>
              <a:off x="5331210" y="2143125"/>
              <a:ext cx="120672" cy="133410"/>
            </a:xfrm>
            <a:custGeom>
              <a:avLst/>
              <a:gdLst/>
              <a:ahLst/>
              <a:cxnLst/>
              <a:rect l="0" t="0" r="0" b="0"/>
              <a:pathLst>
                <a:path w="120672" h="133410">
                  <a:moveTo>
                    <a:pt x="62321" y="0"/>
                  </a:moveTo>
                  <a:lnTo>
                    <a:pt x="18871" y="43449"/>
                  </a:lnTo>
                  <a:lnTo>
                    <a:pt x="7003" y="60057"/>
                  </a:lnTo>
                  <a:lnTo>
                    <a:pt x="1943" y="77546"/>
                  </a:lnTo>
                  <a:lnTo>
                    <a:pt x="0" y="108382"/>
                  </a:lnTo>
                  <a:lnTo>
                    <a:pt x="2542" y="115308"/>
                  </a:lnTo>
                  <a:lnTo>
                    <a:pt x="12258" y="127838"/>
                  </a:lnTo>
                  <a:lnTo>
                    <a:pt x="20557" y="131231"/>
                  </a:lnTo>
                  <a:lnTo>
                    <a:pt x="37314" y="133409"/>
                  </a:lnTo>
                  <a:lnTo>
                    <a:pt x="57308" y="126710"/>
                  </a:lnTo>
                  <a:lnTo>
                    <a:pt x="68692" y="121469"/>
                  </a:lnTo>
                  <a:lnTo>
                    <a:pt x="77720" y="113186"/>
                  </a:lnTo>
                  <a:lnTo>
                    <a:pt x="100872" y="78984"/>
                  </a:lnTo>
                  <a:lnTo>
                    <a:pt x="104259" y="69500"/>
                  </a:lnTo>
                  <a:lnTo>
                    <a:pt x="106810" y="42081"/>
                  </a:lnTo>
                  <a:lnTo>
                    <a:pt x="104253" y="35900"/>
                  </a:lnTo>
                  <a:lnTo>
                    <a:pt x="99267" y="28588"/>
                  </a:lnTo>
                  <a:lnTo>
                    <a:pt x="95940" y="27588"/>
                  </a:lnTo>
                  <a:lnTo>
                    <a:pt x="85719" y="26946"/>
                  </a:lnTo>
                  <a:lnTo>
                    <a:pt x="72340" y="31576"/>
                  </a:lnTo>
                  <a:lnTo>
                    <a:pt x="53927" y="44886"/>
                  </a:lnTo>
                  <a:lnTo>
                    <a:pt x="38579" y="60554"/>
                  </a:lnTo>
                  <a:lnTo>
                    <a:pt x="30592" y="74607"/>
                  </a:lnTo>
                  <a:lnTo>
                    <a:pt x="27390" y="88747"/>
                  </a:lnTo>
                  <a:lnTo>
                    <a:pt x="26758" y="101094"/>
                  </a:lnTo>
                  <a:lnTo>
                    <a:pt x="27698" y="103115"/>
                  </a:lnTo>
                  <a:lnTo>
                    <a:pt x="29317" y="104462"/>
                  </a:lnTo>
                  <a:lnTo>
                    <a:pt x="33762" y="105958"/>
                  </a:lnTo>
                  <a:lnTo>
                    <a:pt x="52337" y="106998"/>
                  </a:lnTo>
                  <a:lnTo>
                    <a:pt x="60529" y="104440"/>
                  </a:lnTo>
                  <a:lnTo>
                    <a:pt x="83104" y="90923"/>
                  </a:lnTo>
                  <a:lnTo>
                    <a:pt x="93174" y="77100"/>
                  </a:lnTo>
                  <a:lnTo>
                    <a:pt x="105538" y="43017"/>
                  </a:lnTo>
                  <a:lnTo>
                    <a:pt x="106545" y="28400"/>
                  </a:lnTo>
                  <a:lnTo>
                    <a:pt x="104135" y="19898"/>
                  </a:lnTo>
                  <a:lnTo>
                    <a:pt x="100749" y="12812"/>
                  </a:lnTo>
                  <a:lnTo>
                    <a:pt x="99243" y="6355"/>
                  </a:lnTo>
                  <a:lnTo>
                    <a:pt x="97850" y="4237"/>
                  </a:lnTo>
                  <a:lnTo>
                    <a:pt x="95929" y="2825"/>
                  </a:lnTo>
                  <a:lnTo>
                    <a:pt x="91148" y="1255"/>
                  </a:lnTo>
                  <a:lnTo>
                    <a:pt x="85716" y="557"/>
                  </a:lnTo>
                  <a:lnTo>
                    <a:pt x="72340" y="4905"/>
                  </a:lnTo>
                  <a:lnTo>
                    <a:pt x="57171" y="15263"/>
                  </a:lnTo>
                  <a:lnTo>
                    <a:pt x="38579" y="33767"/>
                  </a:lnTo>
                  <a:lnTo>
                    <a:pt x="30592" y="48810"/>
                  </a:lnTo>
                  <a:lnTo>
                    <a:pt x="26758" y="87607"/>
                  </a:lnTo>
                  <a:lnTo>
                    <a:pt x="29317" y="96153"/>
                  </a:lnTo>
                  <a:lnTo>
                    <a:pt x="31389" y="99820"/>
                  </a:lnTo>
                  <a:lnTo>
                    <a:pt x="43785" y="109723"/>
                  </a:lnTo>
                  <a:lnTo>
                    <a:pt x="60026" y="114200"/>
                  </a:lnTo>
                  <a:lnTo>
                    <a:pt x="72665" y="115527"/>
                  </a:lnTo>
                  <a:lnTo>
                    <a:pt x="87434" y="111179"/>
                  </a:lnTo>
                  <a:lnTo>
                    <a:pt x="103073" y="100822"/>
                  </a:lnTo>
                  <a:lnTo>
                    <a:pt x="109537" y="95080"/>
                  </a:lnTo>
                  <a:lnTo>
                    <a:pt x="113072" y="89221"/>
                  </a:lnTo>
                  <a:lnTo>
                    <a:pt x="120671" y="68267"/>
                  </a:lnTo>
                  <a:lnTo>
                    <a:pt x="115456" y="41732"/>
                  </a:lnTo>
                  <a:lnTo>
                    <a:pt x="111403" y="34092"/>
                  </a:lnTo>
                  <a:lnTo>
                    <a:pt x="108933" y="31657"/>
                  </a:lnTo>
                  <a:lnTo>
                    <a:pt x="94930" y="22689"/>
                  </a:lnTo>
                  <a:lnTo>
                    <a:pt x="91005" y="22071"/>
                  </a:lnTo>
                  <a:lnTo>
                    <a:pt x="69503" y="25972"/>
                  </a:lnTo>
                  <a:lnTo>
                    <a:pt x="62867" y="29071"/>
                  </a:lnTo>
                  <a:lnTo>
                    <a:pt x="41517" y="47758"/>
                  </a:lnTo>
                  <a:lnTo>
                    <a:pt x="32564" y="61334"/>
                  </a:lnTo>
                  <a:lnTo>
                    <a:pt x="28369" y="77925"/>
                  </a:lnTo>
                  <a:lnTo>
                    <a:pt x="26757" y="108415"/>
                  </a:lnTo>
                  <a:lnTo>
                    <a:pt x="29317" y="115322"/>
                  </a:lnTo>
                  <a:lnTo>
                    <a:pt x="39044" y="127841"/>
                  </a:lnTo>
                  <a:lnTo>
                    <a:pt x="44700" y="131232"/>
                  </a:lnTo>
                  <a:lnTo>
                    <a:pt x="47597" y="132136"/>
                  </a:lnTo>
                  <a:lnTo>
                    <a:pt x="56107" y="130495"/>
                  </a:lnTo>
                  <a:lnTo>
                    <a:pt x="69409" y="123993"/>
                  </a:lnTo>
                  <a:lnTo>
                    <a:pt x="91978" y="104120"/>
                  </a:lnTo>
                  <a:lnTo>
                    <a:pt x="95346" y="95554"/>
                  </a:lnTo>
                  <a:lnTo>
                    <a:pt x="97969" y="51646"/>
                  </a:lnTo>
                  <a:lnTo>
                    <a:pt x="97992" y="46337"/>
                  </a:lnTo>
                  <a:lnTo>
                    <a:pt x="97016" y="42797"/>
                  </a:lnTo>
                  <a:lnTo>
                    <a:pt x="95373" y="40438"/>
                  </a:lnTo>
                  <a:lnTo>
                    <a:pt x="93285" y="38865"/>
                  </a:lnTo>
                  <a:lnTo>
                    <a:pt x="90966" y="34471"/>
                  </a:lnTo>
                  <a:lnTo>
                    <a:pt x="90347" y="31910"/>
                  </a:lnTo>
                  <a:lnTo>
                    <a:pt x="88942" y="30203"/>
                  </a:lnTo>
                  <a:lnTo>
                    <a:pt x="84736" y="28306"/>
                  </a:lnTo>
                  <a:lnTo>
                    <a:pt x="72049" y="27238"/>
                  </a:lnTo>
                  <a:lnTo>
                    <a:pt x="63999" y="29634"/>
                  </a:lnTo>
                  <a:lnTo>
                    <a:pt x="60463" y="31662"/>
                  </a:lnTo>
                  <a:lnTo>
                    <a:pt x="38574" y="59807"/>
                  </a:lnTo>
                  <a:lnTo>
                    <a:pt x="30590" y="75377"/>
                  </a:lnTo>
                  <a:lnTo>
                    <a:pt x="27127" y="99566"/>
                  </a:lnTo>
                  <a:lnTo>
                    <a:pt x="31498" y="114388"/>
                  </a:lnTo>
                  <a:lnTo>
                    <a:pt x="33835" y="117930"/>
                  </a:lnTo>
                  <a:lnTo>
                    <a:pt x="39077" y="121866"/>
                  </a:lnTo>
                  <a:lnTo>
                    <a:pt x="47607" y="124082"/>
                  </a:lnTo>
                  <a:lnTo>
                    <a:pt x="50527" y="123401"/>
                  </a:lnTo>
                  <a:lnTo>
                    <a:pt x="81920" y="104000"/>
                  </a:lnTo>
                  <a:lnTo>
                    <a:pt x="97877" y="79559"/>
                  </a:lnTo>
                  <a:lnTo>
                    <a:pt x="104275" y="64914"/>
                  </a:lnTo>
                  <a:lnTo>
                    <a:pt x="106812" y="38864"/>
                  </a:lnTo>
                  <a:lnTo>
                    <a:pt x="104253" y="34470"/>
                  </a:lnTo>
                  <a:lnTo>
                    <a:pt x="99267" y="28306"/>
                  </a:lnTo>
                  <a:lnTo>
                    <a:pt x="97866" y="28792"/>
                  </a:lnTo>
                  <a:lnTo>
                    <a:pt x="91153" y="33225"/>
                  </a:lnTo>
                  <a:lnTo>
                    <a:pt x="80180" y="35718"/>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 name="SMARTInkShape-375"/>
            <p:cNvSpPr/>
            <p:nvPr/>
          </p:nvSpPr>
          <p:spPr>
            <a:xfrm>
              <a:off x="5384601" y="2411015"/>
              <a:ext cx="133946" cy="142876"/>
            </a:xfrm>
            <a:custGeom>
              <a:avLst/>
              <a:gdLst/>
              <a:ahLst/>
              <a:cxnLst/>
              <a:rect l="0" t="0" r="0" b="0"/>
              <a:pathLst>
                <a:path w="133946" h="142876">
                  <a:moveTo>
                    <a:pt x="0" y="0"/>
                  </a:moveTo>
                  <a:lnTo>
                    <a:pt x="4740" y="0"/>
                  </a:lnTo>
                  <a:lnTo>
                    <a:pt x="6137" y="992"/>
                  </a:lnTo>
                  <a:lnTo>
                    <a:pt x="7068" y="2646"/>
                  </a:lnTo>
                  <a:lnTo>
                    <a:pt x="13303" y="17169"/>
                  </a:lnTo>
                  <a:lnTo>
                    <a:pt x="21250" y="28679"/>
                  </a:lnTo>
                  <a:lnTo>
                    <a:pt x="42841" y="47151"/>
                  </a:lnTo>
                  <a:lnTo>
                    <a:pt x="50791" y="56675"/>
                  </a:lnTo>
                  <a:lnTo>
                    <a:pt x="69417" y="73519"/>
                  </a:lnTo>
                  <a:lnTo>
                    <a:pt x="77485" y="83277"/>
                  </a:lnTo>
                  <a:lnTo>
                    <a:pt x="96187" y="100271"/>
                  </a:lnTo>
                  <a:lnTo>
                    <a:pt x="118943" y="127589"/>
                  </a:lnTo>
                  <a:lnTo>
                    <a:pt x="124963" y="131121"/>
                  </a:lnTo>
                  <a:lnTo>
                    <a:pt x="127957" y="132062"/>
                  </a:lnTo>
                  <a:lnTo>
                    <a:pt x="129953" y="133682"/>
                  </a:lnTo>
                  <a:lnTo>
                    <a:pt x="133945" y="142875"/>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 name="SMARTInkShape-376"/>
            <p:cNvSpPr/>
            <p:nvPr/>
          </p:nvSpPr>
          <p:spPr>
            <a:xfrm>
              <a:off x="5366742" y="2393156"/>
              <a:ext cx="142876" cy="169665"/>
            </a:xfrm>
            <a:custGeom>
              <a:avLst/>
              <a:gdLst/>
              <a:ahLst/>
              <a:cxnLst/>
              <a:rect l="0" t="0" r="0" b="0"/>
              <a:pathLst>
                <a:path w="142876" h="169665">
                  <a:moveTo>
                    <a:pt x="142875" y="0"/>
                  </a:moveTo>
                  <a:lnTo>
                    <a:pt x="135186" y="7688"/>
                  </a:lnTo>
                  <a:lnTo>
                    <a:pt x="111657" y="39319"/>
                  </a:lnTo>
                  <a:lnTo>
                    <a:pt x="78420" y="80404"/>
                  </a:lnTo>
                  <a:lnTo>
                    <a:pt x="38581" y="122041"/>
                  </a:lnTo>
                  <a:lnTo>
                    <a:pt x="3171" y="166419"/>
                  </a:lnTo>
                  <a:lnTo>
                    <a:pt x="0" y="169664"/>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 name="SMARTInkShape-377"/>
            <p:cNvSpPr/>
            <p:nvPr/>
          </p:nvSpPr>
          <p:spPr>
            <a:xfrm>
              <a:off x="5420320" y="2330648"/>
              <a:ext cx="116087" cy="26790"/>
            </a:xfrm>
            <a:custGeom>
              <a:avLst/>
              <a:gdLst/>
              <a:ahLst/>
              <a:cxnLst/>
              <a:rect l="0" t="0" r="0" b="0"/>
              <a:pathLst>
                <a:path w="116087" h="26790">
                  <a:moveTo>
                    <a:pt x="0" y="26789"/>
                  </a:moveTo>
                  <a:lnTo>
                    <a:pt x="0" y="22048"/>
                  </a:lnTo>
                  <a:lnTo>
                    <a:pt x="992" y="20652"/>
                  </a:lnTo>
                  <a:lnTo>
                    <a:pt x="2645" y="19721"/>
                  </a:lnTo>
                  <a:lnTo>
                    <a:pt x="12359" y="18411"/>
                  </a:lnTo>
                  <a:lnTo>
                    <a:pt x="22360" y="17112"/>
                  </a:lnTo>
                  <a:lnTo>
                    <a:pt x="62597" y="6850"/>
                  </a:lnTo>
                  <a:lnTo>
                    <a:pt x="80394" y="2030"/>
                  </a:lnTo>
                  <a:lnTo>
                    <a:pt x="116086" y="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 name="SMARTInkShape-378"/>
            <p:cNvSpPr/>
            <p:nvPr/>
          </p:nvSpPr>
          <p:spPr>
            <a:xfrm>
              <a:off x="5598914" y="2518171"/>
              <a:ext cx="8930" cy="107158"/>
            </a:xfrm>
            <a:custGeom>
              <a:avLst/>
              <a:gdLst/>
              <a:ahLst/>
              <a:cxnLst/>
              <a:rect l="0" t="0" r="0" b="0"/>
              <a:pathLst>
                <a:path w="8930" h="107158">
                  <a:moveTo>
                    <a:pt x="0" y="0"/>
                  </a:moveTo>
                  <a:lnTo>
                    <a:pt x="0" y="18302"/>
                  </a:lnTo>
                  <a:lnTo>
                    <a:pt x="2645" y="25663"/>
                  </a:lnTo>
                  <a:lnTo>
                    <a:pt x="6136" y="32242"/>
                  </a:lnTo>
                  <a:lnTo>
                    <a:pt x="8377" y="44550"/>
                  </a:lnTo>
                  <a:lnTo>
                    <a:pt x="8925" y="89133"/>
                  </a:lnTo>
                  <a:lnTo>
                    <a:pt x="8929" y="107157"/>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SMARTInkShape-379"/>
            <p:cNvSpPr/>
            <p:nvPr/>
          </p:nvSpPr>
          <p:spPr>
            <a:xfrm>
              <a:off x="5715032" y="2375462"/>
              <a:ext cx="151773" cy="276087"/>
            </a:xfrm>
            <a:custGeom>
              <a:avLst/>
              <a:gdLst/>
              <a:ahLst/>
              <a:cxnLst/>
              <a:rect l="0" t="0" r="0" b="0"/>
              <a:pathLst>
                <a:path w="151773" h="276087">
                  <a:moveTo>
                    <a:pt x="8897" y="17694"/>
                  </a:moveTo>
                  <a:lnTo>
                    <a:pt x="8897" y="30123"/>
                  </a:lnTo>
                  <a:lnTo>
                    <a:pt x="6252" y="35785"/>
                  </a:lnTo>
                  <a:lnTo>
                    <a:pt x="2760" y="41609"/>
                  </a:lnTo>
                  <a:lnTo>
                    <a:pt x="795" y="51459"/>
                  </a:lnTo>
                  <a:lnTo>
                    <a:pt x="0" y="82811"/>
                  </a:lnTo>
                  <a:lnTo>
                    <a:pt x="2628" y="88968"/>
                  </a:lnTo>
                  <a:lnTo>
                    <a:pt x="4718" y="91999"/>
                  </a:lnTo>
                  <a:lnTo>
                    <a:pt x="9686" y="95367"/>
                  </a:lnTo>
                  <a:lnTo>
                    <a:pt x="18061" y="97263"/>
                  </a:lnTo>
                  <a:lnTo>
                    <a:pt x="29779" y="97903"/>
                  </a:lnTo>
                  <a:lnTo>
                    <a:pt x="35706" y="95345"/>
                  </a:lnTo>
                  <a:lnTo>
                    <a:pt x="47596" y="85618"/>
                  </a:lnTo>
                  <a:lnTo>
                    <a:pt x="65453" y="55819"/>
                  </a:lnTo>
                  <a:lnTo>
                    <a:pt x="80396" y="12661"/>
                  </a:lnTo>
                  <a:lnTo>
                    <a:pt x="89145" y="0"/>
                  </a:lnTo>
                  <a:lnTo>
                    <a:pt x="91905" y="23224"/>
                  </a:lnTo>
                  <a:lnTo>
                    <a:pt x="100288" y="67335"/>
                  </a:lnTo>
                  <a:lnTo>
                    <a:pt x="115255" y="110954"/>
                  </a:lnTo>
                  <a:lnTo>
                    <a:pt x="130191" y="150658"/>
                  </a:lnTo>
                  <a:lnTo>
                    <a:pt x="145721" y="191418"/>
                  </a:lnTo>
                  <a:lnTo>
                    <a:pt x="150577" y="216750"/>
                  </a:lnTo>
                  <a:lnTo>
                    <a:pt x="151615" y="246840"/>
                  </a:lnTo>
                  <a:lnTo>
                    <a:pt x="149056" y="256127"/>
                  </a:lnTo>
                  <a:lnTo>
                    <a:pt x="139330" y="270174"/>
                  </a:lnTo>
                  <a:lnTo>
                    <a:pt x="131028" y="273775"/>
                  </a:lnTo>
                  <a:lnTo>
                    <a:pt x="114271" y="276086"/>
                  </a:lnTo>
                  <a:lnTo>
                    <a:pt x="94277" y="269413"/>
                  </a:lnTo>
                  <a:lnTo>
                    <a:pt x="82893" y="264176"/>
                  </a:lnTo>
                  <a:lnTo>
                    <a:pt x="73865" y="255895"/>
                  </a:lnTo>
                  <a:lnTo>
                    <a:pt x="59985" y="234410"/>
                  </a:lnTo>
                  <a:lnTo>
                    <a:pt x="55454" y="216954"/>
                  </a:lnTo>
                  <a:lnTo>
                    <a:pt x="53713" y="189078"/>
                  </a:lnTo>
                  <a:lnTo>
                    <a:pt x="56266" y="180516"/>
                  </a:lnTo>
                  <a:lnTo>
                    <a:pt x="65989" y="166934"/>
                  </a:lnTo>
                  <a:lnTo>
                    <a:pt x="91047" y="148699"/>
                  </a:lnTo>
                  <a:lnTo>
                    <a:pt x="100309" y="145371"/>
                  </a:lnTo>
                  <a:lnTo>
                    <a:pt x="137781" y="141821"/>
                  </a:lnTo>
                  <a:lnTo>
                    <a:pt x="139468" y="140133"/>
                  </a:lnTo>
                  <a:lnTo>
                    <a:pt x="140593" y="138015"/>
                  </a:lnTo>
                  <a:lnTo>
                    <a:pt x="142335" y="136603"/>
                  </a:lnTo>
                  <a:lnTo>
                    <a:pt x="151772" y="13378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 name="SMARTInkShape-380"/>
            <p:cNvSpPr/>
            <p:nvPr/>
          </p:nvSpPr>
          <p:spPr>
            <a:xfrm>
              <a:off x="5732859" y="2330648"/>
              <a:ext cx="89298" cy="1"/>
            </a:xfrm>
            <a:custGeom>
              <a:avLst/>
              <a:gdLst/>
              <a:ahLst/>
              <a:cxnLst/>
              <a:rect l="0" t="0" r="0" b="0"/>
              <a:pathLst>
                <a:path w="89298" h="1">
                  <a:moveTo>
                    <a:pt x="0" y="0"/>
                  </a:moveTo>
                  <a:lnTo>
                    <a:pt x="42317" y="0"/>
                  </a:lnTo>
                  <a:lnTo>
                    <a:pt x="89297" y="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 name="SMARTInkShape-381"/>
            <p:cNvSpPr/>
            <p:nvPr/>
          </p:nvSpPr>
          <p:spPr>
            <a:xfrm>
              <a:off x="5957342" y="2232421"/>
              <a:ext cx="113568" cy="303611"/>
            </a:xfrm>
            <a:custGeom>
              <a:avLst/>
              <a:gdLst/>
              <a:ahLst/>
              <a:cxnLst/>
              <a:rect l="0" t="0" r="0" b="0"/>
              <a:pathLst>
                <a:path w="113568" h="303611">
                  <a:moveTo>
                    <a:pt x="7689" y="0"/>
                  </a:moveTo>
                  <a:lnTo>
                    <a:pt x="2948" y="0"/>
                  </a:lnTo>
                  <a:lnTo>
                    <a:pt x="1552" y="993"/>
                  </a:lnTo>
                  <a:lnTo>
                    <a:pt x="621" y="2646"/>
                  </a:lnTo>
                  <a:lnTo>
                    <a:pt x="0" y="4741"/>
                  </a:lnTo>
                  <a:lnTo>
                    <a:pt x="579" y="7129"/>
                  </a:lnTo>
                  <a:lnTo>
                    <a:pt x="6133" y="15232"/>
                  </a:lnTo>
                  <a:lnTo>
                    <a:pt x="33321" y="55879"/>
                  </a:lnTo>
                  <a:lnTo>
                    <a:pt x="67380" y="99670"/>
                  </a:lnTo>
                  <a:lnTo>
                    <a:pt x="94361" y="140420"/>
                  </a:lnTo>
                  <a:lnTo>
                    <a:pt x="108373" y="170943"/>
                  </a:lnTo>
                  <a:lnTo>
                    <a:pt x="113567" y="199499"/>
                  </a:lnTo>
                  <a:lnTo>
                    <a:pt x="113474" y="222161"/>
                  </a:lnTo>
                  <a:lnTo>
                    <a:pt x="102366" y="247893"/>
                  </a:lnTo>
                  <a:lnTo>
                    <a:pt x="68080" y="287645"/>
                  </a:lnTo>
                  <a:lnTo>
                    <a:pt x="52337" y="30361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 name="SMARTInkShape-382"/>
            <p:cNvSpPr/>
            <p:nvPr/>
          </p:nvSpPr>
          <p:spPr>
            <a:xfrm>
              <a:off x="5225663" y="2321718"/>
              <a:ext cx="87502" cy="330400"/>
            </a:xfrm>
            <a:custGeom>
              <a:avLst/>
              <a:gdLst/>
              <a:ahLst/>
              <a:cxnLst/>
              <a:rect l="0" t="0" r="0" b="0"/>
              <a:pathLst>
                <a:path w="87502" h="330400">
                  <a:moveTo>
                    <a:pt x="78571" y="0"/>
                  </a:moveTo>
                  <a:lnTo>
                    <a:pt x="78571" y="17170"/>
                  </a:lnTo>
                  <a:lnTo>
                    <a:pt x="75925" y="25160"/>
                  </a:lnTo>
                  <a:lnTo>
                    <a:pt x="60480" y="63933"/>
                  </a:lnTo>
                  <a:lnTo>
                    <a:pt x="48760" y="103249"/>
                  </a:lnTo>
                  <a:lnTo>
                    <a:pt x="35122" y="137528"/>
                  </a:lnTo>
                  <a:lnTo>
                    <a:pt x="19864" y="178530"/>
                  </a:lnTo>
                  <a:lnTo>
                    <a:pt x="7296" y="221172"/>
                  </a:lnTo>
                  <a:lnTo>
                    <a:pt x="0" y="253812"/>
                  </a:lnTo>
                  <a:lnTo>
                    <a:pt x="6050" y="294461"/>
                  </a:lnTo>
                  <a:lnTo>
                    <a:pt x="11944" y="304835"/>
                  </a:lnTo>
                  <a:lnTo>
                    <a:pt x="21177" y="315068"/>
                  </a:lnTo>
                  <a:lnTo>
                    <a:pt x="31896" y="322924"/>
                  </a:lnTo>
                  <a:lnTo>
                    <a:pt x="43275" y="327076"/>
                  </a:lnTo>
                  <a:lnTo>
                    <a:pt x="87501" y="330399"/>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img.docstoccdn.com/thumb/orig/894995.png"/>
          <p:cNvPicPr>
            <a:picLocks noChangeAspect="1" noChangeArrowheads="1"/>
          </p:cNvPicPr>
          <p:nvPr/>
        </p:nvPicPr>
        <p:blipFill>
          <a:blip r:embed="rId2"/>
          <a:srcRect/>
          <a:stretch>
            <a:fillRect/>
          </a:stretch>
        </p:blipFill>
        <p:spPr bwMode="auto">
          <a:xfrm>
            <a:off x="391584" y="274638"/>
            <a:ext cx="8295216" cy="6221412"/>
          </a:xfrm>
          <a:prstGeom prst="rect">
            <a:avLst/>
          </a:prstGeom>
          <a:noFill/>
        </p:spPr>
      </p:pic>
      <p:grpSp>
        <p:nvGrpSpPr>
          <p:cNvPr id="3" name="SMARTInkShape-Group23"/>
          <p:cNvGrpSpPr/>
          <p:nvPr/>
        </p:nvGrpSpPr>
        <p:grpSpPr>
          <a:xfrm>
            <a:off x="1107281" y="6563320"/>
            <a:ext cx="160622" cy="141444"/>
            <a:chOff x="1107281" y="6563320"/>
            <a:chExt cx="160622" cy="141444"/>
          </a:xfrm>
        </p:grpSpPr>
        <p:sp>
          <p:nvSpPr>
            <p:cNvPr id="4" name="SMARTInkShape-261"/>
            <p:cNvSpPr/>
            <p:nvPr/>
          </p:nvSpPr>
          <p:spPr>
            <a:xfrm>
              <a:off x="1107281" y="6563320"/>
              <a:ext cx="17751" cy="133946"/>
            </a:xfrm>
            <a:custGeom>
              <a:avLst/>
              <a:gdLst/>
              <a:ahLst/>
              <a:cxnLst/>
              <a:rect l="0" t="0" r="0" b="0"/>
              <a:pathLst>
                <a:path w="17751" h="133946">
                  <a:moveTo>
                    <a:pt x="8929" y="0"/>
                  </a:moveTo>
                  <a:lnTo>
                    <a:pt x="3" y="0"/>
                  </a:lnTo>
                  <a:lnTo>
                    <a:pt x="0" y="34552"/>
                  </a:lnTo>
                  <a:lnTo>
                    <a:pt x="2646" y="42807"/>
                  </a:lnTo>
                  <a:lnTo>
                    <a:pt x="6137" y="50775"/>
                  </a:lnTo>
                  <a:lnTo>
                    <a:pt x="9900" y="95171"/>
                  </a:lnTo>
                  <a:lnTo>
                    <a:pt x="15993" y="107141"/>
                  </a:lnTo>
                  <a:lnTo>
                    <a:pt x="17750" y="123250"/>
                  </a:lnTo>
                  <a:lnTo>
                    <a:pt x="8929" y="13394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262"/>
            <p:cNvSpPr/>
            <p:nvPr/>
          </p:nvSpPr>
          <p:spPr>
            <a:xfrm>
              <a:off x="1178798" y="6563320"/>
              <a:ext cx="89105" cy="141444"/>
            </a:xfrm>
            <a:custGeom>
              <a:avLst/>
              <a:gdLst/>
              <a:ahLst/>
              <a:cxnLst/>
              <a:rect l="0" t="0" r="0" b="0"/>
              <a:pathLst>
                <a:path w="89105" h="141444">
                  <a:moveTo>
                    <a:pt x="26709" y="8930"/>
                  </a:moveTo>
                  <a:lnTo>
                    <a:pt x="19021" y="8930"/>
                  </a:lnTo>
                  <a:lnTo>
                    <a:pt x="13407" y="13670"/>
                  </a:lnTo>
                  <a:lnTo>
                    <a:pt x="10875" y="18643"/>
                  </a:lnTo>
                  <a:lnTo>
                    <a:pt x="10200" y="21358"/>
                  </a:lnTo>
                  <a:lnTo>
                    <a:pt x="2980" y="33837"/>
                  </a:lnTo>
                  <a:lnTo>
                    <a:pt x="0" y="75347"/>
                  </a:lnTo>
                  <a:lnTo>
                    <a:pt x="919" y="104078"/>
                  </a:lnTo>
                  <a:lnTo>
                    <a:pt x="9015" y="129053"/>
                  </a:lnTo>
                  <a:lnTo>
                    <a:pt x="10944" y="130683"/>
                  </a:lnTo>
                  <a:lnTo>
                    <a:pt x="15734" y="133488"/>
                  </a:lnTo>
                  <a:lnTo>
                    <a:pt x="24009" y="139653"/>
                  </a:lnTo>
                  <a:lnTo>
                    <a:pt x="29808" y="141443"/>
                  </a:lnTo>
                  <a:lnTo>
                    <a:pt x="32744" y="140928"/>
                  </a:lnTo>
                  <a:lnTo>
                    <a:pt x="44585" y="135618"/>
                  </a:lnTo>
                  <a:lnTo>
                    <a:pt x="47556" y="135061"/>
                  </a:lnTo>
                  <a:lnTo>
                    <a:pt x="53503" y="129149"/>
                  </a:lnTo>
                  <a:lnTo>
                    <a:pt x="76319" y="100372"/>
                  </a:lnTo>
                  <a:lnTo>
                    <a:pt x="79504" y="79615"/>
                  </a:lnTo>
                  <a:lnTo>
                    <a:pt x="80931" y="69119"/>
                  </a:lnTo>
                  <a:lnTo>
                    <a:pt x="87930" y="51080"/>
                  </a:lnTo>
                  <a:lnTo>
                    <a:pt x="89104" y="25095"/>
                  </a:lnTo>
                  <a:lnTo>
                    <a:pt x="88150" y="22684"/>
                  </a:lnTo>
                  <a:lnTo>
                    <a:pt x="86521" y="21075"/>
                  </a:lnTo>
                  <a:lnTo>
                    <a:pt x="84443" y="20003"/>
                  </a:lnTo>
                  <a:lnTo>
                    <a:pt x="83058" y="18296"/>
                  </a:lnTo>
                  <a:lnTo>
                    <a:pt x="81519" y="13754"/>
                  </a:lnTo>
                  <a:lnTo>
                    <a:pt x="80116" y="12146"/>
                  </a:lnTo>
                  <a:lnTo>
                    <a:pt x="72707" y="9353"/>
                  </a:lnTo>
                  <a:lnTo>
                    <a:pt x="67017" y="9055"/>
                  </a:lnTo>
                  <a:lnTo>
                    <a:pt x="65487" y="8021"/>
                  </a:lnTo>
                  <a:lnTo>
                    <a:pt x="64468" y="6340"/>
                  </a:lnTo>
                  <a:lnTo>
                    <a:pt x="6242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 name="SMARTInkShape-Group24"/>
          <p:cNvGrpSpPr/>
          <p:nvPr/>
        </p:nvGrpSpPr>
        <p:grpSpPr>
          <a:xfrm>
            <a:off x="1910953" y="6527601"/>
            <a:ext cx="223243" cy="142829"/>
            <a:chOff x="1910953" y="6527601"/>
            <a:chExt cx="223243" cy="142829"/>
          </a:xfrm>
        </p:grpSpPr>
        <p:sp>
          <p:nvSpPr>
            <p:cNvPr id="7" name="SMARTInkShape-263"/>
            <p:cNvSpPr/>
            <p:nvPr/>
          </p:nvSpPr>
          <p:spPr>
            <a:xfrm>
              <a:off x="1910953" y="6527601"/>
              <a:ext cx="96819" cy="116087"/>
            </a:xfrm>
            <a:custGeom>
              <a:avLst/>
              <a:gdLst/>
              <a:ahLst/>
              <a:cxnLst/>
              <a:rect l="0" t="0" r="0" b="0"/>
              <a:pathLst>
                <a:path w="96819" h="116087">
                  <a:moveTo>
                    <a:pt x="0" y="0"/>
                  </a:moveTo>
                  <a:lnTo>
                    <a:pt x="43190" y="0"/>
                  </a:lnTo>
                  <a:lnTo>
                    <a:pt x="76303" y="9094"/>
                  </a:lnTo>
                  <a:lnTo>
                    <a:pt x="82860" y="13303"/>
                  </a:lnTo>
                  <a:lnTo>
                    <a:pt x="86436" y="18480"/>
                  </a:lnTo>
                  <a:lnTo>
                    <a:pt x="89017" y="24089"/>
                  </a:lnTo>
                  <a:lnTo>
                    <a:pt x="95057" y="32824"/>
                  </a:lnTo>
                  <a:lnTo>
                    <a:pt x="96818" y="38732"/>
                  </a:lnTo>
                  <a:lnTo>
                    <a:pt x="96295" y="40704"/>
                  </a:lnTo>
                  <a:lnTo>
                    <a:pt x="94954" y="42019"/>
                  </a:lnTo>
                  <a:lnTo>
                    <a:pt x="93068" y="42895"/>
                  </a:lnTo>
                  <a:lnTo>
                    <a:pt x="91811" y="44472"/>
                  </a:lnTo>
                  <a:lnTo>
                    <a:pt x="90414" y="48870"/>
                  </a:lnTo>
                  <a:lnTo>
                    <a:pt x="84501" y="54132"/>
                  </a:lnTo>
                  <a:lnTo>
                    <a:pt x="53685" y="77736"/>
                  </a:lnTo>
                  <a:lnTo>
                    <a:pt x="47672" y="80190"/>
                  </a:lnTo>
                  <a:lnTo>
                    <a:pt x="38709" y="86158"/>
                  </a:lnTo>
                  <a:lnTo>
                    <a:pt x="29770" y="89359"/>
                  </a:lnTo>
                  <a:lnTo>
                    <a:pt x="17905" y="98191"/>
                  </a:lnTo>
                  <a:lnTo>
                    <a:pt x="22613" y="102957"/>
                  </a:lnTo>
                  <a:lnTo>
                    <a:pt x="27579" y="105290"/>
                  </a:lnTo>
                  <a:lnTo>
                    <a:pt x="60666" y="109754"/>
                  </a:lnTo>
                  <a:lnTo>
                    <a:pt x="67642" y="113271"/>
                  </a:lnTo>
                  <a:lnTo>
                    <a:pt x="80111" y="115839"/>
                  </a:lnTo>
                  <a:lnTo>
                    <a:pt x="89297" y="11608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264"/>
            <p:cNvSpPr/>
            <p:nvPr/>
          </p:nvSpPr>
          <p:spPr>
            <a:xfrm>
              <a:off x="2054350" y="6581179"/>
              <a:ext cx="79846" cy="89251"/>
            </a:xfrm>
            <a:custGeom>
              <a:avLst/>
              <a:gdLst/>
              <a:ahLst/>
              <a:cxnLst/>
              <a:rect l="0" t="0" r="0" b="0"/>
              <a:pathLst>
                <a:path w="79846" h="89251">
                  <a:moveTo>
                    <a:pt x="79845" y="17860"/>
                  </a:moveTo>
                  <a:lnTo>
                    <a:pt x="75104" y="17860"/>
                  </a:lnTo>
                  <a:lnTo>
                    <a:pt x="73708" y="16867"/>
                  </a:lnTo>
                  <a:lnTo>
                    <a:pt x="72777" y="15214"/>
                  </a:lnTo>
                  <a:lnTo>
                    <a:pt x="71283" y="10171"/>
                  </a:lnTo>
                  <a:lnTo>
                    <a:pt x="68433" y="9482"/>
                  </a:lnTo>
                  <a:lnTo>
                    <a:pt x="49668" y="8940"/>
                  </a:lnTo>
                  <a:lnTo>
                    <a:pt x="43943" y="11579"/>
                  </a:lnTo>
                  <a:lnTo>
                    <a:pt x="14357" y="38741"/>
                  </a:lnTo>
                  <a:lnTo>
                    <a:pt x="3446" y="56747"/>
                  </a:lnTo>
                  <a:lnTo>
                    <a:pt x="261" y="70887"/>
                  </a:lnTo>
                  <a:lnTo>
                    <a:pt x="0" y="74048"/>
                  </a:lnTo>
                  <a:lnTo>
                    <a:pt x="2356" y="80205"/>
                  </a:lnTo>
                  <a:lnTo>
                    <a:pt x="4373" y="83235"/>
                  </a:lnTo>
                  <a:lnTo>
                    <a:pt x="7702" y="85256"/>
                  </a:lnTo>
                  <a:lnTo>
                    <a:pt x="24657" y="88499"/>
                  </a:lnTo>
                  <a:lnTo>
                    <a:pt x="47008" y="89250"/>
                  </a:lnTo>
                  <a:lnTo>
                    <a:pt x="50016" y="87282"/>
                  </a:lnTo>
                  <a:lnTo>
                    <a:pt x="75875" y="56696"/>
                  </a:lnTo>
                  <a:lnTo>
                    <a:pt x="78669" y="47667"/>
                  </a:lnTo>
                  <a:lnTo>
                    <a:pt x="79844" y="3141"/>
                  </a:lnTo>
                  <a:lnTo>
                    <a:pt x="79845"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 name="SMARTInkShape-Group25"/>
          <p:cNvGrpSpPr/>
          <p:nvPr/>
        </p:nvGrpSpPr>
        <p:grpSpPr>
          <a:xfrm>
            <a:off x="2661046" y="6491882"/>
            <a:ext cx="232169" cy="160170"/>
            <a:chOff x="2661046" y="6491882"/>
            <a:chExt cx="232169" cy="160170"/>
          </a:xfrm>
        </p:grpSpPr>
        <p:sp>
          <p:nvSpPr>
            <p:cNvPr id="10" name="SMARTInkShape-265"/>
            <p:cNvSpPr/>
            <p:nvPr/>
          </p:nvSpPr>
          <p:spPr>
            <a:xfrm>
              <a:off x="2661046" y="6491882"/>
              <a:ext cx="107112" cy="133936"/>
            </a:xfrm>
            <a:custGeom>
              <a:avLst/>
              <a:gdLst/>
              <a:ahLst/>
              <a:cxnLst/>
              <a:rect l="0" t="0" r="0" b="0"/>
              <a:pathLst>
                <a:path w="107112" h="133936">
                  <a:moveTo>
                    <a:pt x="0" y="0"/>
                  </a:moveTo>
                  <a:lnTo>
                    <a:pt x="42241" y="0"/>
                  </a:lnTo>
                  <a:lnTo>
                    <a:pt x="74283" y="993"/>
                  </a:lnTo>
                  <a:lnTo>
                    <a:pt x="93985" y="9094"/>
                  </a:lnTo>
                  <a:lnTo>
                    <a:pt x="95399" y="11024"/>
                  </a:lnTo>
                  <a:lnTo>
                    <a:pt x="98061" y="17460"/>
                  </a:lnTo>
                  <a:lnTo>
                    <a:pt x="98178" y="22481"/>
                  </a:lnTo>
                  <a:lnTo>
                    <a:pt x="97202" y="23917"/>
                  </a:lnTo>
                  <a:lnTo>
                    <a:pt x="95559" y="24875"/>
                  </a:lnTo>
                  <a:lnTo>
                    <a:pt x="93472" y="25513"/>
                  </a:lnTo>
                  <a:lnTo>
                    <a:pt x="80133" y="33689"/>
                  </a:lnTo>
                  <a:lnTo>
                    <a:pt x="77235" y="34366"/>
                  </a:lnTo>
                  <a:lnTo>
                    <a:pt x="62683" y="43742"/>
                  </a:lnTo>
                  <a:lnTo>
                    <a:pt x="53701" y="44638"/>
                  </a:lnTo>
                  <a:lnTo>
                    <a:pt x="53615" y="49386"/>
                  </a:lnTo>
                  <a:lnTo>
                    <a:pt x="54595" y="50784"/>
                  </a:lnTo>
                  <a:lnTo>
                    <a:pt x="56241" y="51715"/>
                  </a:lnTo>
                  <a:lnTo>
                    <a:pt x="58330" y="52336"/>
                  </a:lnTo>
                  <a:lnTo>
                    <a:pt x="71672" y="63129"/>
                  </a:lnTo>
                  <a:lnTo>
                    <a:pt x="77495" y="67745"/>
                  </a:lnTo>
                  <a:lnTo>
                    <a:pt x="89318" y="73355"/>
                  </a:lnTo>
                  <a:lnTo>
                    <a:pt x="95259" y="79235"/>
                  </a:lnTo>
                  <a:lnTo>
                    <a:pt x="105394" y="95334"/>
                  </a:lnTo>
                  <a:lnTo>
                    <a:pt x="106634" y="102110"/>
                  </a:lnTo>
                  <a:lnTo>
                    <a:pt x="107111" y="119143"/>
                  </a:lnTo>
                  <a:lnTo>
                    <a:pt x="106134" y="121101"/>
                  </a:lnTo>
                  <a:lnTo>
                    <a:pt x="104491" y="122405"/>
                  </a:lnTo>
                  <a:lnTo>
                    <a:pt x="100018" y="124848"/>
                  </a:lnTo>
                  <a:lnTo>
                    <a:pt x="91923" y="130809"/>
                  </a:lnTo>
                  <a:lnTo>
                    <a:pt x="82085" y="133532"/>
                  </a:lnTo>
                  <a:lnTo>
                    <a:pt x="50859" y="133935"/>
                  </a:lnTo>
                  <a:lnTo>
                    <a:pt x="44763" y="131295"/>
                  </a:lnTo>
                  <a:lnTo>
                    <a:pt x="38746" y="127806"/>
                  </a:lnTo>
                  <a:lnTo>
                    <a:pt x="32765" y="126256"/>
                  </a:lnTo>
                  <a:lnTo>
                    <a:pt x="26799" y="120275"/>
                  </a:lnTo>
                  <a:lnTo>
                    <a:pt x="21833" y="111995"/>
                  </a:lnTo>
                  <a:lnTo>
                    <a:pt x="17860" y="9822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266"/>
            <p:cNvSpPr/>
            <p:nvPr/>
          </p:nvSpPr>
          <p:spPr>
            <a:xfrm>
              <a:off x="2813005" y="6527601"/>
              <a:ext cx="80210" cy="124451"/>
            </a:xfrm>
            <a:custGeom>
              <a:avLst/>
              <a:gdLst/>
              <a:ahLst/>
              <a:cxnLst/>
              <a:rect l="0" t="0" r="0" b="0"/>
              <a:pathLst>
                <a:path w="80210" h="124451">
                  <a:moveTo>
                    <a:pt x="44495" y="0"/>
                  </a:moveTo>
                  <a:lnTo>
                    <a:pt x="35933" y="0"/>
                  </a:lnTo>
                  <a:lnTo>
                    <a:pt x="35674" y="4741"/>
                  </a:lnTo>
                  <a:lnTo>
                    <a:pt x="32967" y="9713"/>
                  </a:lnTo>
                  <a:lnTo>
                    <a:pt x="5754" y="51138"/>
                  </a:lnTo>
                  <a:lnTo>
                    <a:pt x="1597" y="63879"/>
                  </a:lnTo>
                  <a:lnTo>
                    <a:pt x="0" y="95632"/>
                  </a:lnTo>
                  <a:lnTo>
                    <a:pt x="2560" y="104680"/>
                  </a:lnTo>
                  <a:lnTo>
                    <a:pt x="6014" y="112009"/>
                  </a:lnTo>
                  <a:lnTo>
                    <a:pt x="7548" y="118573"/>
                  </a:lnTo>
                  <a:lnTo>
                    <a:pt x="8949" y="120721"/>
                  </a:lnTo>
                  <a:lnTo>
                    <a:pt x="10876" y="122152"/>
                  </a:lnTo>
                  <a:lnTo>
                    <a:pt x="15662" y="123743"/>
                  </a:lnTo>
                  <a:lnTo>
                    <a:pt x="21097" y="124450"/>
                  </a:lnTo>
                  <a:lnTo>
                    <a:pt x="26819" y="122119"/>
                  </a:lnTo>
                  <a:lnTo>
                    <a:pt x="29735" y="120107"/>
                  </a:lnTo>
                  <a:lnTo>
                    <a:pt x="51578" y="113970"/>
                  </a:lnTo>
                  <a:lnTo>
                    <a:pt x="64966" y="103762"/>
                  </a:lnTo>
                  <a:lnTo>
                    <a:pt x="74152" y="90386"/>
                  </a:lnTo>
                  <a:lnTo>
                    <a:pt x="78417" y="78595"/>
                  </a:lnTo>
                  <a:lnTo>
                    <a:pt x="80192" y="36284"/>
                  </a:lnTo>
                  <a:lnTo>
                    <a:pt x="80209" y="23924"/>
                  </a:lnTo>
                  <a:lnTo>
                    <a:pt x="77566" y="17909"/>
                  </a:lnTo>
                  <a:lnTo>
                    <a:pt x="71284" y="893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 name="SMARTInkShape-Group26"/>
          <p:cNvGrpSpPr/>
          <p:nvPr/>
        </p:nvGrpSpPr>
        <p:grpSpPr>
          <a:xfrm>
            <a:off x="3455789" y="6482953"/>
            <a:ext cx="221813" cy="151608"/>
            <a:chOff x="3455789" y="6482953"/>
            <a:chExt cx="221813" cy="151608"/>
          </a:xfrm>
        </p:grpSpPr>
        <p:sp>
          <p:nvSpPr>
            <p:cNvPr id="13" name="SMARTInkShape-267"/>
            <p:cNvSpPr/>
            <p:nvPr/>
          </p:nvSpPr>
          <p:spPr>
            <a:xfrm>
              <a:off x="3455789" y="6482953"/>
              <a:ext cx="80368" cy="85411"/>
            </a:xfrm>
            <a:custGeom>
              <a:avLst/>
              <a:gdLst/>
              <a:ahLst/>
              <a:cxnLst/>
              <a:rect l="0" t="0" r="0" b="0"/>
              <a:pathLst>
                <a:path w="80368" h="85411">
                  <a:moveTo>
                    <a:pt x="0" y="0"/>
                  </a:moveTo>
                  <a:lnTo>
                    <a:pt x="7688" y="0"/>
                  </a:lnTo>
                  <a:lnTo>
                    <a:pt x="8102" y="992"/>
                  </a:lnTo>
                  <a:lnTo>
                    <a:pt x="8928" y="38731"/>
                  </a:lnTo>
                  <a:lnTo>
                    <a:pt x="6283" y="44664"/>
                  </a:lnTo>
                  <a:lnTo>
                    <a:pt x="1241" y="51817"/>
                  </a:lnTo>
                  <a:lnTo>
                    <a:pt x="367" y="57797"/>
                  </a:lnTo>
                  <a:lnTo>
                    <a:pt x="2809" y="63059"/>
                  </a:lnTo>
                  <a:lnTo>
                    <a:pt x="6209" y="68706"/>
                  </a:lnTo>
                  <a:lnTo>
                    <a:pt x="7720" y="74523"/>
                  </a:lnTo>
                  <a:lnTo>
                    <a:pt x="9115" y="76471"/>
                  </a:lnTo>
                  <a:lnTo>
                    <a:pt x="11038" y="77769"/>
                  </a:lnTo>
                  <a:lnTo>
                    <a:pt x="18484" y="79598"/>
                  </a:lnTo>
                  <a:lnTo>
                    <a:pt x="21252" y="79854"/>
                  </a:lnTo>
                  <a:lnTo>
                    <a:pt x="26974" y="82784"/>
                  </a:lnTo>
                  <a:lnTo>
                    <a:pt x="29888" y="84956"/>
                  </a:lnTo>
                  <a:lnTo>
                    <a:pt x="32824" y="85410"/>
                  </a:lnTo>
                  <a:lnTo>
                    <a:pt x="35773" y="84722"/>
                  </a:lnTo>
                  <a:lnTo>
                    <a:pt x="41696" y="82302"/>
                  </a:lnTo>
                  <a:lnTo>
                    <a:pt x="68433" y="80443"/>
                  </a:lnTo>
                  <a:lnTo>
                    <a:pt x="80367" y="7143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268"/>
            <p:cNvSpPr/>
            <p:nvPr/>
          </p:nvSpPr>
          <p:spPr>
            <a:xfrm>
              <a:off x="3509367" y="6491882"/>
              <a:ext cx="62509" cy="133947"/>
            </a:xfrm>
            <a:custGeom>
              <a:avLst/>
              <a:gdLst/>
              <a:ahLst/>
              <a:cxnLst/>
              <a:rect l="0" t="0" r="0" b="0"/>
              <a:pathLst>
                <a:path w="62509" h="133947">
                  <a:moveTo>
                    <a:pt x="62508" y="0"/>
                  </a:moveTo>
                  <a:lnTo>
                    <a:pt x="57767" y="4741"/>
                  </a:lnTo>
                  <a:lnTo>
                    <a:pt x="55440" y="9714"/>
                  </a:lnTo>
                  <a:lnTo>
                    <a:pt x="48946" y="34552"/>
                  </a:lnTo>
                  <a:lnTo>
                    <a:pt x="39360" y="50776"/>
                  </a:lnTo>
                  <a:lnTo>
                    <a:pt x="35805" y="65426"/>
                  </a:lnTo>
                  <a:lnTo>
                    <a:pt x="11525" y="109198"/>
                  </a:lnTo>
                  <a:lnTo>
                    <a:pt x="10660" y="114471"/>
                  </a:lnTo>
                  <a:lnTo>
                    <a:pt x="9091" y="117985"/>
                  </a:lnTo>
                  <a:lnTo>
                    <a:pt x="7052" y="120329"/>
                  </a:lnTo>
                  <a:lnTo>
                    <a:pt x="4702" y="121892"/>
                  </a:lnTo>
                  <a:lnTo>
                    <a:pt x="3134" y="123925"/>
                  </a:lnTo>
                  <a:lnTo>
                    <a:pt x="0" y="13394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269"/>
            <p:cNvSpPr/>
            <p:nvPr/>
          </p:nvSpPr>
          <p:spPr>
            <a:xfrm>
              <a:off x="3576029" y="6527601"/>
              <a:ext cx="101573" cy="106960"/>
            </a:xfrm>
            <a:custGeom>
              <a:avLst/>
              <a:gdLst/>
              <a:ahLst/>
              <a:cxnLst/>
              <a:rect l="0" t="0" r="0" b="0"/>
              <a:pathLst>
                <a:path w="101573" h="106960">
                  <a:moveTo>
                    <a:pt x="76213" y="0"/>
                  </a:moveTo>
                  <a:lnTo>
                    <a:pt x="62910" y="0"/>
                  </a:lnTo>
                  <a:lnTo>
                    <a:pt x="57733" y="2646"/>
                  </a:lnTo>
                  <a:lnTo>
                    <a:pt x="32741" y="25732"/>
                  </a:lnTo>
                  <a:lnTo>
                    <a:pt x="11093" y="54959"/>
                  </a:lnTo>
                  <a:lnTo>
                    <a:pt x="7583" y="64445"/>
                  </a:lnTo>
                  <a:lnTo>
                    <a:pt x="0" y="91536"/>
                  </a:lnTo>
                  <a:lnTo>
                    <a:pt x="1992" y="99553"/>
                  </a:lnTo>
                  <a:lnTo>
                    <a:pt x="3912" y="102088"/>
                  </a:lnTo>
                  <a:lnTo>
                    <a:pt x="8691" y="104904"/>
                  </a:lnTo>
                  <a:lnTo>
                    <a:pt x="22759" y="106860"/>
                  </a:lnTo>
                  <a:lnTo>
                    <a:pt x="25694" y="106959"/>
                  </a:lnTo>
                  <a:lnTo>
                    <a:pt x="39306" y="102357"/>
                  </a:lnTo>
                  <a:lnTo>
                    <a:pt x="47573" y="94771"/>
                  </a:lnTo>
                  <a:lnTo>
                    <a:pt x="60964" y="78472"/>
                  </a:lnTo>
                  <a:lnTo>
                    <a:pt x="83232" y="60004"/>
                  </a:lnTo>
                  <a:lnTo>
                    <a:pt x="89255" y="50481"/>
                  </a:lnTo>
                  <a:lnTo>
                    <a:pt x="95766" y="36283"/>
                  </a:lnTo>
                  <a:lnTo>
                    <a:pt x="98178" y="33118"/>
                  </a:lnTo>
                  <a:lnTo>
                    <a:pt x="100858" y="24311"/>
                  </a:lnTo>
                  <a:lnTo>
                    <a:pt x="101572" y="19183"/>
                  </a:lnTo>
                  <a:lnTo>
                    <a:pt x="101057" y="15766"/>
                  </a:lnTo>
                  <a:lnTo>
                    <a:pt x="99721" y="13487"/>
                  </a:lnTo>
                  <a:lnTo>
                    <a:pt x="97838" y="11968"/>
                  </a:lnTo>
                  <a:lnTo>
                    <a:pt x="95746" y="7634"/>
                  </a:lnTo>
                  <a:lnTo>
                    <a:pt x="94072"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SMARTInkShape-Group27"/>
          <p:cNvGrpSpPr/>
          <p:nvPr/>
        </p:nvGrpSpPr>
        <p:grpSpPr>
          <a:xfrm>
            <a:off x="4251926" y="6475264"/>
            <a:ext cx="202222" cy="164016"/>
            <a:chOff x="4251926" y="6475264"/>
            <a:chExt cx="202222" cy="164016"/>
          </a:xfrm>
        </p:grpSpPr>
        <p:sp>
          <p:nvSpPr>
            <p:cNvPr id="17" name="SMARTInkShape-270"/>
            <p:cNvSpPr/>
            <p:nvPr/>
          </p:nvSpPr>
          <p:spPr>
            <a:xfrm>
              <a:off x="4251926" y="6475264"/>
              <a:ext cx="87781" cy="150519"/>
            </a:xfrm>
            <a:custGeom>
              <a:avLst/>
              <a:gdLst/>
              <a:ahLst/>
              <a:cxnLst/>
              <a:rect l="0" t="0" r="0" b="0"/>
              <a:pathLst>
                <a:path w="87781" h="150519">
                  <a:moveTo>
                    <a:pt x="61113" y="7689"/>
                  </a:moveTo>
                  <a:lnTo>
                    <a:pt x="56372" y="7689"/>
                  </a:lnTo>
                  <a:lnTo>
                    <a:pt x="51399" y="5043"/>
                  </a:lnTo>
                  <a:lnTo>
                    <a:pt x="44862" y="0"/>
                  </a:lnTo>
                  <a:lnTo>
                    <a:pt x="43334" y="579"/>
                  </a:lnTo>
                  <a:lnTo>
                    <a:pt x="36442" y="5141"/>
                  </a:lnTo>
                  <a:lnTo>
                    <a:pt x="28116" y="7926"/>
                  </a:lnTo>
                  <a:lnTo>
                    <a:pt x="13454" y="20018"/>
                  </a:lnTo>
                  <a:lnTo>
                    <a:pt x="10166" y="25736"/>
                  </a:lnTo>
                  <a:lnTo>
                    <a:pt x="7712" y="31585"/>
                  </a:lnTo>
                  <a:lnTo>
                    <a:pt x="0" y="41655"/>
                  </a:lnTo>
                  <a:lnTo>
                    <a:pt x="527" y="43231"/>
                  </a:lnTo>
                  <a:lnTo>
                    <a:pt x="6416" y="50942"/>
                  </a:lnTo>
                  <a:lnTo>
                    <a:pt x="9683" y="51717"/>
                  </a:lnTo>
                  <a:lnTo>
                    <a:pt x="51685" y="52336"/>
                  </a:lnTo>
                  <a:lnTo>
                    <a:pt x="54828" y="52336"/>
                  </a:lnTo>
                  <a:lnTo>
                    <a:pt x="56923" y="53329"/>
                  </a:lnTo>
                  <a:lnTo>
                    <a:pt x="58319" y="54982"/>
                  </a:lnTo>
                  <a:lnTo>
                    <a:pt x="59250" y="57077"/>
                  </a:lnTo>
                  <a:lnTo>
                    <a:pt x="60863" y="58474"/>
                  </a:lnTo>
                  <a:lnTo>
                    <a:pt x="70581" y="63361"/>
                  </a:lnTo>
                  <a:lnTo>
                    <a:pt x="73378" y="65639"/>
                  </a:lnTo>
                  <a:lnTo>
                    <a:pt x="76486" y="70817"/>
                  </a:lnTo>
                  <a:lnTo>
                    <a:pt x="87285" y="105380"/>
                  </a:lnTo>
                  <a:lnTo>
                    <a:pt x="87780" y="117716"/>
                  </a:lnTo>
                  <a:lnTo>
                    <a:pt x="85202" y="123727"/>
                  </a:lnTo>
                  <a:lnTo>
                    <a:pt x="72451" y="141629"/>
                  </a:lnTo>
                  <a:lnTo>
                    <a:pt x="71648" y="144607"/>
                  </a:lnTo>
                  <a:lnTo>
                    <a:pt x="70121" y="146593"/>
                  </a:lnTo>
                  <a:lnTo>
                    <a:pt x="65778" y="148799"/>
                  </a:lnTo>
                  <a:lnTo>
                    <a:pt x="47931" y="150518"/>
                  </a:lnTo>
                  <a:lnTo>
                    <a:pt x="42687" y="147897"/>
                  </a:lnTo>
                  <a:lnTo>
                    <a:pt x="37048" y="144418"/>
                  </a:lnTo>
                  <a:lnTo>
                    <a:pt x="28296" y="141467"/>
                  </a:lnTo>
                  <a:lnTo>
                    <a:pt x="22384" y="137261"/>
                  </a:lnTo>
                  <a:lnTo>
                    <a:pt x="19095" y="132083"/>
                  </a:lnTo>
                  <a:lnTo>
                    <a:pt x="16984" y="125416"/>
                  </a:lnTo>
                  <a:lnTo>
                    <a:pt x="8821" y="116230"/>
                  </a:lnTo>
                  <a:lnTo>
                    <a:pt x="7534" y="10591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271"/>
            <p:cNvSpPr/>
            <p:nvPr/>
          </p:nvSpPr>
          <p:spPr>
            <a:xfrm>
              <a:off x="4352941" y="6491882"/>
              <a:ext cx="101207" cy="147398"/>
            </a:xfrm>
            <a:custGeom>
              <a:avLst/>
              <a:gdLst/>
              <a:ahLst/>
              <a:cxnLst/>
              <a:rect l="0" t="0" r="0" b="0"/>
              <a:pathLst>
                <a:path w="101207" h="147398">
                  <a:moveTo>
                    <a:pt x="49394" y="44649"/>
                  </a:moveTo>
                  <a:lnTo>
                    <a:pt x="49394" y="36087"/>
                  </a:lnTo>
                  <a:lnTo>
                    <a:pt x="44654" y="35828"/>
                  </a:lnTo>
                  <a:lnTo>
                    <a:pt x="39681" y="38413"/>
                  </a:lnTo>
                  <a:lnTo>
                    <a:pt x="36966" y="40492"/>
                  </a:lnTo>
                  <a:lnTo>
                    <a:pt x="33948" y="45447"/>
                  </a:lnTo>
                  <a:lnTo>
                    <a:pt x="33144" y="48158"/>
                  </a:lnTo>
                  <a:lnTo>
                    <a:pt x="26958" y="53815"/>
                  </a:lnTo>
                  <a:lnTo>
                    <a:pt x="18587" y="60628"/>
                  </a:lnTo>
                  <a:lnTo>
                    <a:pt x="11559" y="70272"/>
                  </a:lnTo>
                  <a:lnTo>
                    <a:pt x="7774" y="81172"/>
                  </a:lnTo>
                  <a:lnTo>
                    <a:pt x="0" y="109247"/>
                  </a:lnTo>
                  <a:lnTo>
                    <a:pt x="1975" y="117346"/>
                  </a:lnTo>
                  <a:lnTo>
                    <a:pt x="8665" y="132224"/>
                  </a:lnTo>
                  <a:lnTo>
                    <a:pt x="14095" y="138142"/>
                  </a:lnTo>
                  <a:lnTo>
                    <a:pt x="25664" y="146681"/>
                  </a:lnTo>
                  <a:lnTo>
                    <a:pt x="28614" y="147397"/>
                  </a:lnTo>
                  <a:lnTo>
                    <a:pt x="31572" y="146882"/>
                  </a:lnTo>
                  <a:lnTo>
                    <a:pt x="38497" y="144656"/>
                  </a:lnTo>
                  <a:lnTo>
                    <a:pt x="48189" y="143667"/>
                  </a:lnTo>
                  <a:lnTo>
                    <a:pt x="52560" y="141418"/>
                  </a:lnTo>
                  <a:lnTo>
                    <a:pt x="72962" y="118596"/>
                  </a:lnTo>
                  <a:lnTo>
                    <a:pt x="98997" y="74509"/>
                  </a:lnTo>
                  <a:lnTo>
                    <a:pt x="101206" y="64203"/>
                  </a:lnTo>
                  <a:lnTo>
                    <a:pt x="99542" y="55655"/>
                  </a:lnTo>
                  <a:lnTo>
                    <a:pt x="96487" y="47556"/>
                  </a:lnTo>
                  <a:lnTo>
                    <a:pt x="93775" y="32832"/>
                  </a:lnTo>
                  <a:lnTo>
                    <a:pt x="87118" y="18466"/>
                  </a:lnTo>
                  <a:lnTo>
                    <a:pt x="85113"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 name="SMARTInkShape-Group28"/>
          <p:cNvGrpSpPr/>
          <p:nvPr/>
        </p:nvGrpSpPr>
        <p:grpSpPr>
          <a:xfrm>
            <a:off x="5018606" y="6429375"/>
            <a:ext cx="223121" cy="195014"/>
            <a:chOff x="5018606" y="6429375"/>
            <a:chExt cx="223121" cy="195014"/>
          </a:xfrm>
        </p:grpSpPr>
        <p:sp>
          <p:nvSpPr>
            <p:cNvPr id="20" name="SMARTInkShape-272"/>
            <p:cNvSpPr/>
            <p:nvPr/>
          </p:nvSpPr>
          <p:spPr>
            <a:xfrm>
              <a:off x="5018606" y="6429375"/>
              <a:ext cx="97983" cy="160735"/>
            </a:xfrm>
            <a:custGeom>
              <a:avLst/>
              <a:gdLst/>
              <a:ahLst/>
              <a:cxnLst/>
              <a:rect l="0" t="0" r="0" b="0"/>
              <a:pathLst>
                <a:path w="97983" h="160735">
                  <a:moveTo>
                    <a:pt x="53456" y="0"/>
                  </a:moveTo>
                  <a:lnTo>
                    <a:pt x="44895" y="0"/>
                  </a:lnTo>
                  <a:lnTo>
                    <a:pt x="43607" y="8121"/>
                  </a:lnTo>
                  <a:lnTo>
                    <a:pt x="33507" y="35235"/>
                  </a:lnTo>
                  <a:lnTo>
                    <a:pt x="12695" y="68606"/>
                  </a:lnTo>
                  <a:lnTo>
                    <a:pt x="6930" y="87267"/>
                  </a:lnTo>
                  <a:lnTo>
                    <a:pt x="4579" y="90920"/>
                  </a:lnTo>
                  <a:lnTo>
                    <a:pt x="1271" y="105542"/>
                  </a:lnTo>
                  <a:lnTo>
                    <a:pt x="0" y="127589"/>
                  </a:lnTo>
                  <a:lnTo>
                    <a:pt x="2578" y="133766"/>
                  </a:lnTo>
                  <a:lnTo>
                    <a:pt x="6039" y="139818"/>
                  </a:lnTo>
                  <a:lnTo>
                    <a:pt x="7577" y="145815"/>
                  </a:lnTo>
                  <a:lnTo>
                    <a:pt x="8980" y="147812"/>
                  </a:lnTo>
                  <a:lnTo>
                    <a:pt x="10906" y="149142"/>
                  </a:lnTo>
                  <a:lnTo>
                    <a:pt x="15693" y="151614"/>
                  </a:lnTo>
                  <a:lnTo>
                    <a:pt x="21129" y="156019"/>
                  </a:lnTo>
                  <a:lnTo>
                    <a:pt x="23967" y="156598"/>
                  </a:lnTo>
                  <a:lnTo>
                    <a:pt x="26851" y="155992"/>
                  </a:lnTo>
                  <a:lnTo>
                    <a:pt x="33694" y="153666"/>
                  </a:lnTo>
                  <a:lnTo>
                    <a:pt x="47711" y="151364"/>
                  </a:lnTo>
                  <a:lnTo>
                    <a:pt x="58589" y="144839"/>
                  </a:lnTo>
                  <a:lnTo>
                    <a:pt x="83190" y="121999"/>
                  </a:lnTo>
                  <a:lnTo>
                    <a:pt x="86514" y="113422"/>
                  </a:lnTo>
                  <a:lnTo>
                    <a:pt x="88985" y="103988"/>
                  </a:lnTo>
                  <a:lnTo>
                    <a:pt x="96009" y="89847"/>
                  </a:lnTo>
                  <a:lnTo>
                    <a:pt x="97982" y="68493"/>
                  </a:lnTo>
                  <a:lnTo>
                    <a:pt x="97031" y="66498"/>
                  </a:lnTo>
                  <a:lnTo>
                    <a:pt x="95404" y="65168"/>
                  </a:lnTo>
                  <a:lnTo>
                    <a:pt x="90951" y="63690"/>
                  </a:lnTo>
                  <a:lnTo>
                    <a:pt x="81851" y="62663"/>
                  </a:lnTo>
                  <a:lnTo>
                    <a:pt x="67957" y="74950"/>
                  </a:lnTo>
                  <a:lnTo>
                    <a:pt x="64862" y="80605"/>
                  </a:lnTo>
                  <a:lnTo>
                    <a:pt x="62494" y="86425"/>
                  </a:lnTo>
                  <a:lnTo>
                    <a:pt x="56575" y="95281"/>
                  </a:lnTo>
                  <a:lnTo>
                    <a:pt x="45889" y="126751"/>
                  </a:lnTo>
                  <a:lnTo>
                    <a:pt x="46427" y="130142"/>
                  </a:lnTo>
                  <a:lnTo>
                    <a:pt x="52334" y="145743"/>
                  </a:lnTo>
                  <a:lnTo>
                    <a:pt x="53123" y="154748"/>
                  </a:lnTo>
                  <a:lnTo>
                    <a:pt x="54227" y="156743"/>
                  </a:lnTo>
                  <a:lnTo>
                    <a:pt x="55954" y="158074"/>
                  </a:lnTo>
                  <a:lnTo>
                    <a:pt x="62386" y="16073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273"/>
            <p:cNvSpPr/>
            <p:nvPr/>
          </p:nvSpPr>
          <p:spPr>
            <a:xfrm>
              <a:off x="5144931" y="6500812"/>
              <a:ext cx="96796" cy="123577"/>
            </a:xfrm>
            <a:custGeom>
              <a:avLst/>
              <a:gdLst/>
              <a:ahLst/>
              <a:cxnLst/>
              <a:rect l="0" t="0" r="0" b="0"/>
              <a:pathLst>
                <a:path w="96796" h="123577">
                  <a:moveTo>
                    <a:pt x="96795" y="0"/>
                  </a:moveTo>
                  <a:lnTo>
                    <a:pt x="75804" y="0"/>
                  </a:lnTo>
                  <a:lnTo>
                    <a:pt x="69937" y="2646"/>
                  </a:lnTo>
                  <a:lnTo>
                    <a:pt x="66984" y="4741"/>
                  </a:lnTo>
                  <a:lnTo>
                    <a:pt x="48978" y="10086"/>
                  </a:lnTo>
                  <a:lnTo>
                    <a:pt x="18453" y="45065"/>
                  </a:lnTo>
                  <a:lnTo>
                    <a:pt x="10744" y="59985"/>
                  </a:lnTo>
                  <a:lnTo>
                    <a:pt x="0" y="95625"/>
                  </a:lnTo>
                  <a:lnTo>
                    <a:pt x="1850" y="104677"/>
                  </a:lnTo>
                  <a:lnTo>
                    <a:pt x="3733" y="108480"/>
                  </a:lnTo>
                  <a:lnTo>
                    <a:pt x="5980" y="111015"/>
                  </a:lnTo>
                  <a:lnTo>
                    <a:pt x="22509" y="121777"/>
                  </a:lnTo>
                  <a:lnTo>
                    <a:pt x="28391" y="123576"/>
                  </a:lnTo>
                  <a:lnTo>
                    <a:pt x="31349" y="123064"/>
                  </a:lnTo>
                  <a:lnTo>
                    <a:pt x="43224" y="117759"/>
                  </a:lnTo>
                  <a:lnTo>
                    <a:pt x="46198" y="117201"/>
                  </a:lnTo>
                  <a:lnTo>
                    <a:pt x="55124" y="111675"/>
                  </a:lnTo>
                  <a:lnTo>
                    <a:pt x="75959" y="91198"/>
                  </a:lnTo>
                  <a:lnTo>
                    <a:pt x="83897" y="77182"/>
                  </a:lnTo>
                  <a:lnTo>
                    <a:pt x="87082" y="63055"/>
                  </a:lnTo>
                  <a:lnTo>
                    <a:pt x="87865" y="2678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 name="SMARTInkShape-Group29"/>
          <p:cNvGrpSpPr/>
          <p:nvPr/>
        </p:nvGrpSpPr>
        <p:grpSpPr>
          <a:xfrm>
            <a:off x="5786437" y="6500812"/>
            <a:ext cx="203978" cy="142711"/>
            <a:chOff x="5786437" y="6500812"/>
            <a:chExt cx="203978" cy="142711"/>
          </a:xfrm>
        </p:grpSpPr>
        <p:sp>
          <p:nvSpPr>
            <p:cNvPr id="23" name="SMARTInkShape-274"/>
            <p:cNvSpPr/>
            <p:nvPr/>
          </p:nvSpPr>
          <p:spPr>
            <a:xfrm>
              <a:off x="5786437" y="6500812"/>
              <a:ext cx="96864" cy="125017"/>
            </a:xfrm>
            <a:custGeom>
              <a:avLst/>
              <a:gdLst/>
              <a:ahLst/>
              <a:cxnLst/>
              <a:rect l="0" t="0" r="0" b="0"/>
              <a:pathLst>
                <a:path w="96864" h="125017">
                  <a:moveTo>
                    <a:pt x="0" y="0"/>
                  </a:moveTo>
                  <a:lnTo>
                    <a:pt x="7689" y="0"/>
                  </a:lnTo>
                  <a:lnTo>
                    <a:pt x="15814" y="6137"/>
                  </a:lnTo>
                  <a:lnTo>
                    <a:pt x="24088" y="8103"/>
                  </a:lnTo>
                  <a:lnTo>
                    <a:pt x="68218" y="8923"/>
                  </a:lnTo>
                  <a:lnTo>
                    <a:pt x="93623" y="8930"/>
                  </a:lnTo>
                  <a:lnTo>
                    <a:pt x="95158" y="9922"/>
                  </a:lnTo>
                  <a:lnTo>
                    <a:pt x="96181" y="11575"/>
                  </a:lnTo>
                  <a:lnTo>
                    <a:pt x="96863" y="13670"/>
                  </a:lnTo>
                  <a:lnTo>
                    <a:pt x="96325" y="15067"/>
                  </a:lnTo>
                  <a:lnTo>
                    <a:pt x="94974" y="15997"/>
                  </a:lnTo>
                  <a:lnTo>
                    <a:pt x="93082" y="16618"/>
                  </a:lnTo>
                  <a:lnTo>
                    <a:pt x="91820" y="18024"/>
                  </a:lnTo>
                  <a:lnTo>
                    <a:pt x="90419" y="22233"/>
                  </a:lnTo>
                  <a:lnTo>
                    <a:pt x="88370" y="41754"/>
                  </a:lnTo>
                  <a:lnTo>
                    <a:pt x="82242" y="53594"/>
                  </a:lnTo>
                  <a:lnTo>
                    <a:pt x="81617" y="56566"/>
                  </a:lnTo>
                  <a:lnTo>
                    <a:pt x="63867" y="92273"/>
                  </a:lnTo>
                  <a:lnTo>
                    <a:pt x="61784" y="104180"/>
                  </a:lnTo>
                  <a:lnTo>
                    <a:pt x="54855" y="114322"/>
                  </a:lnTo>
                  <a:lnTo>
                    <a:pt x="53578" y="12501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275"/>
            <p:cNvSpPr/>
            <p:nvPr/>
          </p:nvSpPr>
          <p:spPr>
            <a:xfrm>
              <a:off x="5871765" y="6536531"/>
              <a:ext cx="118650" cy="106992"/>
            </a:xfrm>
            <a:custGeom>
              <a:avLst/>
              <a:gdLst/>
              <a:ahLst/>
              <a:cxnLst/>
              <a:rect l="0" t="0" r="0" b="0"/>
              <a:pathLst>
                <a:path w="118650" h="106992">
                  <a:moveTo>
                    <a:pt x="84336" y="8929"/>
                  </a:moveTo>
                  <a:lnTo>
                    <a:pt x="79596" y="4189"/>
                  </a:lnTo>
                  <a:lnTo>
                    <a:pt x="74623" y="1862"/>
                  </a:lnTo>
                  <a:lnTo>
                    <a:pt x="71907" y="1241"/>
                  </a:lnTo>
                  <a:lnTo>
                    <a:pt x="69105" y="1820"/>
                  </a:lnTo>
                  <a:lnTo>
                    <a:pt x="57478" y="7230"/>
                  </a:lnTo>
                  <a:lnTo>
                    <a:pt x="54525" y="7797"/>
                  </a:lnTo>
                  <a:lnTo>
                    <a:pt x="45628" y="13335"/>
                  </a:lnTo>
                  <a:lnTo>
                    <a:pt x="18851" y="38732"/>
                  </a:lnTo>
                  <a:lnTo>
                    <a:pt x="992" y="64246"/>
                  </a:lnTo>
                  <a:lnTo>
                    <a:pt x="0" y="68627"/>
                  </a:lnTo>
                  <a:lnTo>
                    <a:pt x="3250" y="90923"/>
                  </a:lnTo>
                  <a:lnTo>
                    <a:pt x="6295" y="97626"/>
                  </a:lnTo>
                  <a:lnTo>
                    <a:pt x="8497" y="100803"/>
                  </a:lnTo>
                  <a:lnTo>
                    <a:pt x="13588" y="104332"/>
                  </a:lnTo>
                  <a:lnTo>
                    <a:pt x="20150" y="105901"/>
                  </a:lnTo>
                  <a:lnTo>
                    <a:pt x="41463" y="106991"/>
                  </a:lnTo>
                  <a:lnTo>
                    <a:pt x="55978" y="102367"/>
                  </a:lnTo>
                  <a:lnTo>
                    <a:pt x="94883" y="77343"/>
                  </a:lnTo>
                  <a:lnTo>
                    <a:pt x="104769" y="63706"/>
                  </a:lnTo>
                  <a:lnTo>
                    <a:pt x="118649" y="32850"/>
                  </a:lnTo>
                  <a:lnTo>
                    <a:pt x="118125" y="29837"/>
                  </a:lnTo>
                  <a:lnTo>
                    <a:pt x="112802" y="17874"/>
                  </a:lnTo>
                  <a:lnTo>
                    <a:pt x="111125"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5" name="SMARTInkShape-Group30"/>
          <p:cNvGrpSpPr/>
          <p:nvPr/>
        </p:nvGrpSpPr>
        <p:grpSpPr>
          <a:xfrm>
            <a:off x="6607981" y="6491892"/>
            <a:ext cx="169609" cy="178136"/>
            <a:chOff x="6607981" y="6491892"/>
            <a:chExt cx="169609" cy="178136"/>
          </a:xfrm>
        </p:grpSpPr>
        <p:sp>
          <p:nvSpPr>
            <p:cNvPr id="26" name="SMARTInkShape-276"/>
            <p:cNvSpPr/>
            <p:nvPr/>
          </p:nvSpPr>
          <p:spPr>
            <a:xfrm>
              <a:off x="6607981" y="6491892"/>
              <a:ext cx="107145" cy="160311"/>
            </a:xfrm>
            <a:custGeom>
              <a:avLst/>
              <a:gdLst/>
              <a:ahLst/>
              <a:cxnLst/>
              <a:rect l="0" t="0" r="0" b="0"/>
              <a:pathLst>
                <a:path w="107145" h="160311">
                  <a:moveTo>
                    <a:pt x="80354" y="17850"/>
                  </a:moveTo>
                  <a:lnTo>
                    <a:pt x="75614" y="17850"/>
                  </a:lnTo>
                  <a:lnTo>
                    <a:pt x="74218" y="16858"/>
                  </a:lnTo>
                  <a:lnTo>
                    <a:pt x="73287" y="15204"/>
                  </a:lnTo>
                  <a:lnTo>
                    <a:pt x="71793" y="10161"/>
                  </a:lnTo>
                  <a:lnTo>
                    <a:pt x="68943" y="9472"/>
                  </a:lnTo>
                  <a:lnTo>
                    <a:pt x="66793" y="9288"/>
                  </a:lnTo>
                  <a:lnTo>
                    <a:pt x="61759" y="6438"/>
                  </a:lnTo>
                  <a:lnTo>
                    <a:pt x="55184" y="1264"/>
                  </a:lnTo>
                  <a:lnTo>
                    <a:pt x="46756" y="242"/>
                  </a:lnTo>
                  <a:lnTo>
                    <a:pt x="31454" y="0"/>
                  </a:lnTo>
                  <a:lnTo>
                    <a:pt x="26210" y="2641"/>
                  </a:lnTo>
                  <a:lnTo>
                    <a:pt x="23422" y="4733"/>
                  </a:lnTo>
                  <a:lnTo>
                    <a:pt x="20324" y="9705"/>
                  </a:lnTo>
                  <a:lnTo>
                    <a:pt x="18337" y="20981"/>
                  </a:lnTo>
                  <a:lnTo>
                    <a:pt x="17859" y="60921"/>
                  </a:lnTo>
                  <a:lnTo>
                    <a:pt x="20498" y="69404"/>
                  </a:lnTo>
                  <a:lnTo>
                    <a:pt x="32086" y="92182"/>
                  </a:lnTo>
                  <a:lnTo>
                    <a:pt x="42517" y="118968"/>
                  </a:lnTo>
                  <a:lnTo>
                    <a:pt x="49851" y="130052"/>
                  </a:lnTo>
                  <a:lnTo>
                    <a:pt x="52465" y="139621"/>
                  </a:lnTo>
                  <a:lnTo>
                    <a:pt x="53553" y="159326"/>
                  </a:lnTo>
                  <a:lnTo>
                    <a:pt x="52565" y="159792"/>
                  </a:lnTo>
                  <a:lnTo>
                    <a:pt x="48821" y="160310"/>
                  </a:lnTo>
                  <a:lnTo>
                    <a:pt x="47426" y="159457"/>
                  </a:lnTo>
                  <a:lnTo>
                    <a:pt x="46496" y="157895"/>
                  </a:lnTo>
                  <a:lnTo>
                    <a:pt x="45876" y="155861"/>
                  </a:lnTo>
                  <a:lnTo>
                    <a:pt x="44471" y="154506"/>
                  </a:lnTo>
                  <a:lnTo>
                    <a:pt x="35085" y="149685"/>
                  </a:lnTo>
                  <a:lnTo>
                    <a:pt x="1748" y="117830"/>
                  </a:lnTo>
                  <a:lnTo>
                    <a:pt x="770" y="114210"/>
                  </a:lnTo>
                  <a:lnTo>
                    <a:pt x="0" y="93967"/>
                  </a:lnTo>
                  <a:lnTo>
                    <a:pt x="989" y="92406"/>
                  </a:lnTo>
                  <a:lnTo>
                    <a:pt x="2640" y="91368"/>
                  </a:lnTo>
                  <a:lnTo>
                    <a:pt x="4732" y="90674"/>
                  </a:lnTo>
                  <a:lnTo>
                    <a:pt x="18080" y="82402"/>
                  </a:lnTo>
                  <a:lnTo>
                    <a:pt x="34539" y="80761"/>
                  </a:lnTo>
                  <a:lnTo>
                    <a:pt x="42794" y="83183"/>
                  </a:lnTo>
                  <a:lnTo>
                    <a:pt x="49770" y="86574"/>
                  </a:lnTo>
                  <a:lnTo>
                    <a:pt x="65363" y="88931"/>
                  </a:lnTo>
                  <a:lnTo>
                    <a:pt x="71377" y="86483"/>
                  </a:lnTo>
                  <a:lnTo>
                    <a:pt x="77356" y="83080"/>
                  </a:lnTo>
                  <a:lnTo>
                    <a:pt x="89279" y="80895"/>
                  </a:lnTo>
                  <a:lnTo>
                    <a:pt x="92258" y="80716"/>
                  </a:lnTo>
                  <a:lnTo>
                    <a:pt x="94244" y="79604"/>
                  </a:lnTo>
                  <a:lnTo>
                    <a:pt x="95567" y="77871"/>
                  </a:lnTo>
                  <a:lnTo>
                    <a:pt x="98059" y="71805"/>
                  </a:lnTo>
                  <a:lnTo>
                    <a:pt x="107144" y="6249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277"/>
            <p:cNvSpPr/>
            <p:nvPr/>
          </p:nvSpPr>
          <p:spPr>
            <a:xfrm>
              <a:off x="6716517" y="6564564"/>
              <a:ext cx="61073" cy="105464"/>
            </a:xfrm>
            <a:custGeom>
              <a:avLst/>
              <a:gdLst/>
              <a:ahLst/>
              <a:cxnLst/>
              <a:rect l="0" t="0" r="0" b="0"/>
              <a:pathLst>
                <a:path w="61073" h="105464">
                  <a:moveTo>
                    <a:pt x="43256" y="16615"/>
                  </a:moveTo>
                  <a:lnTo>
                    <a:pt x="43256" y="2954"/>
                  </a:lnTo>
                  <a:lnTo>
                    <a:pt x="42264" y="1555"/>
                  </a:lnTo>
                  <a:lnTo>
                    <a:pt x="40610" y="622"/>
                  </a:lnTo>
                  <a:lnTo>
                    <a:pt x="38515" y="0"/>
                  </a:lnTo>
                  <a:lnTo>
                    <a:pt x="37119" y="577"/>
                  </a:lnTo>
                  <a:lnTo>
                    <a:pt x="36188" y="1954"/>
                  </a:lnTo>
                  <a:lnTo>
                    <a:pt x="35567" y="3865"/>
                  </a:lnTo>
                  <a:lnTo>
                    <a:pt x="34162" y="5138"/>
                  </a:lnTo>
                  <a:lnTo>
                    <a:pt x="24776" y="9828"/>
                  </a:lnTo>
                  <a:lnTo>
                    <a:pt x="19167" y="15583"/>
                  </a:lnTo>
                  <a:lnTo>
                    <a:pt x="11424" y="28987"/>
                  </a:lnTo>
                  <a:lnTo>
                    <a:pt x="7697" y="39684"/>
                  </a:lnTo>
                  <a:lnTo>
                    <a:pt x="1741" y="50129"/>
                  </a:lnTo>
                  <a:lnTo>
                    <a:pt x="0" y="59954"/>
                  </a:lnTo>
                  <a:lnTo>
                    <a:pt x="1872" y="68288"/>
                  </a:lnTo>
                  <a:lnTo>
                    <a:pt x="5020" y="76292"/>
                  </a:lnTo>
                  <a:lnTo>
                    <a:pt x="7783" y="89970"/>
                  </a:lnTo>
                  <a:lnTo>
                    <a:pt x="9686" y="92307"/>
                  </a:lnTo>
                  <a:lnTo>
                    <a:pt x="22703" y="102504"/>
                  </a:lnTo>
                  <a:lnTo>
                    <a:pt x="31433" y="104902"/>
                  </a:lnTo>
                  <a:lnTo>
                    <a:pt x="37340" y="105463"/>
                  </a:lnTo>
                  <a:lnTo>
                    <a:pt x="39312" y="104621"/>
                  </a:lnTo>
                  <a:lnTo>
                    <a:pt x="40627" y="103067"/>
                  </a:lnTo>
                  <a:lnTo>
                    <a:pt x="43080" y="98695"/>
                  </a:lnTo>
                  <a:lnTo>
                    <a:pt x="57392" y="81989"/>
                  </a:lnTo>
                  <a:lnTo>
                    <a:pt x="60012" y="73137"/>
                  </a:lnTo>
                  <a:lnTo>
                    <a:pt x="61072" y="44616"/>
                  </a:lnTo>
                  <a:lnTo>
                    <a:pt x="58450" y="36336"/>
                  </a:lnTo>
                  <a:lnTo>
                    <a:pt x="52186" y="2554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8" name="SMARTInkShape-Group31"/>
          <p:cNvGrpSpPr/>
          <p:nvPr/>
        </p:nvGrpSpPr>
        <p:grpSpPr>
          <a:xfrm>
            <a:off x="321580" y="5625703"/>
            <a:ext cx="123519" cy="168259"/>
            <a:chOff x="321580" y="5625703"/>
            <a:chExt cx="123519" cy="168259"/>
          </a:xfrm>
        </p:grpSpPr>
        <p:sp>
          <p:nvSpPr>
            <p:cNvPr id="29" name="SMARTInkShape-278"/>
            <p:cNvSpPr/>
            <p:nvPr/>
          </p:nvSpPr>
          <p:spPr>
            <a:xfrm>
              <a:off x="321580" y="5625703"/>
              <a:ext cx="35608" cy="151805"/>
            </a:xfrm>
            <a:custGeom>
              <a:avLst/>
              <a:gdLst/>
              <a:ahLst/>
              <a:cxnLst/>
              <a:rect l="0" t="0" r="0" b="0"/>
              <a:pathLst>
                <a:path w="35608" h="151805">
                  <a:moveTo>
                    <a:pt x="35607" y="0"/>
                  </a:moveTo>
                  <a:lnTo>
                    <a:pt x="27919" y="0"/>
                  </a:lnTo>
                  <a:lnTo>
                    <a:pt x="24080" y="37493"/>
                  </a:lnTo>
                  <a:lnTo>
                    <a:pt x="19624" y="54103"/>
                  </a:lnTo>
                  <a:lnTo>
                    <a:pt x="17003" y="82420"/>
                  </a:lnTo>
                  <a:lnTo>
                    <a:pt x="10729" y="100102"/>
                  </a:lnTo>
                  <a:lnTo>
                    <a:pt x="8077" y="121110"/>
                  </a:lnTo>
                  <a:lnTo>
                    <a:pt x="1800" y="133761"/>
                  </a:lnTo>
                  <a:lnTo>
                    <a:pt x="0" y="150029"/>
                  </a:lnTo>
                  <a:lnTo>
                    <a:pt x="955" y="150621"/>
                  </a:lnTo>
                  <a:lnTo>
                    <a:pt x="8818" y="15180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279"/>
            <p:cNvSpPr/>
            <p:nvPr/>
          </p:nvSpPr>
          <p:spPr>
            <a:xfrm>
              <a:off x="384088" y="5670351"/>
              <a:ext cx="61011" cy="123611"/>
            </a:xfrm>
            <a:custGeom>
              <a:avLst/>
              <a:gdLst/>
              <a:ahLst/>
              <a:cxnLst/>
              <a:rect l="0" t="0" r="0" b="0"/>
              <a:pathLst>
                <a:path w="61011" h="123611">
                  <a:moveTo>
                    <a:pt x="26677" y="0"/>
                  </a:moveTo>
                  <a:lnTo>
                    <a:pt x="17757" y="0"/>
                  </a:lnTo>
                  <a:lnTo>
                    <a:pt x="17748" y="7689"/>
                  </a:lnTo>
                  <a:lnTo>
                    <a:pt x="10059" y="28939"/>
                  </a:lnTo>
                  <a:lnTo>
                    <a:pt x="8071" y="42501"/>
                  </a:lnTo>
                  <a:lnTo>
                    <a:pt x="1162" y="64222"/>
                  </a:lnTo>
                  <a:lnTo>
                    <a:pt x="0" y="87973"/>
                  </a:lnTo>
                  <a:lnTo>
                    <a:pt x="2584" y="96315"/>
                  </a:lnTo>
                  <a:lnTo>
                    <a:pt x="6047" y="103330"/>
                  </a:lnTo>
                  <a:lnTo>
                    <a:pt x="7586" y="109755"/>
                  </a:lnTo>
                  <a:lnTo>
                    <a:pt x="8989" y="111865"/>
                  </a:lnTo>
                  <a:lnTo>
                    <a:pt x="10916" y="113272"/>
                  </a:lnTo>
                  <a:lnTo>
                    <a:pt x="13193" y="114210"/>
                  </a:lnTo>
                  <a:lnTo>
                    <a:pt x="14711" y="115828"/>
                  </a:lnTo>
                  <a:lnTo>
                    <a:pt x="16398" y="120271"/>
                  </a:lnTo>
                  <a:lnTo>
                    <a:pt x="17840" y="121852"/>
                  </a:lnTo>
                  <a:lnTo>
                    <a:pt x="22088" y="123610"/>
                  </a:lnTo>
                  <a:lnTo>
                    <a:pt x="24610" y="123086"/>
                  </a:lnTo>
                  <a:lnTo>
                    <a:pt x="33963" y="117204"/>
                  </a:lnTo>
                  <a:lnTo>
                    <a:pt x="47891" y="103755"/>
                  </a:lnTo>
                  <a:lnTo>
                    <a:pt x="50988" y="98038"/>
                  </a:lnTo>
                  <a:lnTo>
                    <a:pt x="53357" y="92190"/>
                  </a:lnTo>
                  <a:lnTo>
                    <a:pt x="57717" y="86283"/>
                  </a:lnTo>
                  <a:lnTo>
                    <a:pt x="60316" y="77705"/>
                  </a:lnTo>
                  <a:lnTo>
                    <a:pt x="61010" y="72639"/>
                  </a:lnTo>
                  <a:lnTo>
                    <a:pt x="59134" y="64365"/>
                  </a:lnTo>
                  <a:lnTo>
                    <a:pt x="55985" y="56388"/>
                  </a:lnTo>
                  <a:lnTo>
                    <a:pt x="53798" y="38833"/>
                  </a:lnTo>
                  <a:lnTo>
                    <a:pt x="48824" y="31901"/>
                  </a:lnTo>
                  <a:lnTo>
                    <a:pt x="37224" y="19549"/>
                  </a:lnTo>
                  <a:lnTo>
                    <a:pt x="33680" y="18611"/>
                  </a:lnTo>
                  <a:lnTo>
                    <a:pt x="17747" y="178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 name="SMARTInkShape-Group32"/>
          <p:cNvGrpSpPr/>
          <p:nvPr/>
        </p:nvGrpSpPr>
        <p:grpSpPr>
          <a:xfrm>
            <a:off x="233458" y="4848821"/>
            <a:ext cx="185834" cy="107156"/>
            <a:chOff x="233458" y="4848821"/>
            <a:chExt cx="185834" cy="107156"/>
          </a:xfrm>
        </p:grpSpPr>
        <p:sp>
          <p:nvSpPr>
            <p:cNvPr id="32" name="SMARTInkShape-280"/>
            <p:cNvSpPr/>
            <p:nvPr/>
          </p:nvSpPr>
          <p:spPr>
            <a:xfrm>
              <a:off x="233458" y="4848821"/>
              <a:ext cx="70152" cy="107156"/>
            </a:xfrm>
            <a:custGeom>
              <a:avLst/>
              <a:gdLst/>
              <a:ahLst/>
              <a:cxnLst/>
              <a:rect l="0" t="0" r="0" b="0"/>
              <a:pathLst>
                <a:path w="70152" h="107156">
                  <a:moveTo>
                    <a:pt x="43362" y="8929"/>
                  </a:moveTo>
                  <a:lnTo>
                    <a:pt x="52259" y="31"/>
                  </a:lnTo>
                  <a:lnTo>
                    <a:pt x="65593" y="0"/>
                  </a:lnTo>
                  <a:lnTo>
                    <a:pt x="67112" y="992"/>
                  </a:lnTo>
                  <a:lnTo>
                    <a:pt x="68125" y="2645"/>
                  </a:lnTo>
                  <a:lnTo>
                    <a:pt x="69884" y="9093"/>
                  </a:lnTo>
                  <a:lnTo>
                    <a:pt x="70116" y="21248"/>
                  </a:lnTo>
                  <a:lnTo>
                    <a:pt x="67489" y="26972"/>
                  </a:lnTo>
                  <a:lnTo>
                    <a:pt x="64007" y="32823"/>
                  </a:lnTo>
                  <a:lnTo>
                    <a:pt x="61054" y="41695"/>
                  </a:lnTo>
                  <a:lnTo>
                    <a:pt x="19542" y="86319"/>
                  </a:lnTo>
                  <a:lnTo>
                    <a:pt x="8165" y="97703"/>
                  </a:lnTo>
                  <a:lnTo>
                    <a:pt x="0" y="98180"/>
                  </a:lnTo>
                  <a:lnTo>
                    <a:pt x="12049" y="98224"/>
                  </a:lnTo>
                  <a:lnTo>
                    <a:pt x="17208" y="95579"/>
                  </a:lnTo>
                  <a:lnTo>
                    <a:pt x="22808" y="92088"/>
                  </a:lnTo>
                  <a:lnTo>
                    <a:pt x="34488" y="89848"/>
                  </a:lnTo>
                  <a:lnTo>
                    <a:pt x="47583" y="89328"/>
                  </a:lnTo>
                  <a:lnTo>
                    <a:pt x="49152" y="90310"/>
                  </a:lnTo>
                  <a:lnTo>
                    <a:pt x="50199" y="91956"/>
                  </a:lnTo>
                  <a:lnTo>
                    <a:pt x="50896" y="94046"/>
                  </a:lnTo>
                  <a:lnTo>
                    <a:pt x="52354" y="95439"/>
                  </a:lnTo>
                  <a:lnTo>
                    <a:pt x="60817" y="98117"/>
                  </a:lnTo>
                  <a:lnTo>
                    <a:pt x="70151" y="10715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281"/>
            <p:cNvSpPr/>
            <p:nvPr/>
          </p:nvSpPr>
          <p:spPr>
            <a:xfrm>
              <a:off x="357229" y="4875609"/>
              <a:ext cx="62063" cy="80245"/>
            </a:xfrm>
            <a:custGeom>
              <a:avLst/>
              <a:gdLst/>
              <a:ahLst/>
              <a:cxnLst/>
              <a:rect l="0" t="0" r="0" b="0"/>
              <a:pathLst>
                <a:path w="62063" h="80245">
                  <a:moveTo>
                    <a:pt x="35677" y="0"/>
                  </a:moveTo>
                  <a:lnTo>
                    <a:pt x="23248" y="0"/>
                  </a:lnTo>
                  <a:lnTo>
                    <a:pt x="21438" y="992"/>
                  </a:lnTo>
                  <a:lnTo>
                    <a:pt x="20231" y="2645"/>
                  </a:lnTo>
                  <a:lnTo>
                    <a:pt x="18890" y="7129"/>
                  </a:lnTo>
                  <a:lnTo>
                    <a:pt x="18294" y="12429"/>
                  </a:lnTo>
                  <a:lnTo>
                    <a:pt x="15383" y="18091"/>
                  </a:lnTo>
                  <a:lnTo>
                    <a:pt x="3606" y="33764"/>
                  </a:lnTo>
                  <a:lnTo>
                    <a:pt x="278" y="58706"/>
                  </a:lnTo>
                  <a:lnTo>
                    <a:pt x="0" y="69565"/>
                  </a:lnTo>
                  <a:lnTo>
                    <a:pt x="7650" y="78961"/>
                  </a:lnTo>
                  <a:lnTo>
                    <a:pt x="10983" y="79743"/>
                  </a:lnTo>
                  <a:lnTo>
                    <a:pt x="21208" y="80244"/>
                  </a:lnTo>
                  <a:lnTo>
                    <a:pt x="26931" y="77666"/>
                  </a:lnTo>
                  <a:lnTo>
                    <a:pt x="32782" y="74206"/>
                  </a:lnTo>
                  <a:lnTo>
                    <a:pt x="38690" y="72668"/>
                  </a:lnTo>
                  <a:lnTo>
                    <a:pt x="40662" y="71265"/>
                  </a:lnTo>
                  <a:lnTo>
                    <a:pt x="41977" y="69338"/>
                  </a:lnTo>
                  <a:lnTo>
                    <a:pt x="44430" y="64551"/>
                  </a:lnTo>
                  <a:lnTo>
                    <a:pt x="50397" y="56278"/>
                  </a:lnTo>
                  <a:lnTo>
                    <a:pt x="53598" y="47543"/>
                  </a:lnTo>
                  <a:lnTo>
                    <a:pt x="59397" y="38671"/>
                  </a:lnTo>
                  <a:lnTo>
                    <a:pt x="61557" y="29759"/>
                  </a:lnTo>
                  <a:lnTo>
                    <a:pt x="62062" y="23809"/>
                  </a:lnTo>
                  <a:lnTo>
                    <a:pt x="59640" y="17858"/>
                  </a:lnTo>
                  <a:lnTo>
                    <a:pt x="45954" y="1396"/>
                  </a:lnTo>
                  <a:close/>
                </a:path>
              </a:pathLst>
            </a:custGeom>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SMARTInkShape-Group33"/>
          <p:cNvGrpSpPr/>
          <p:nvPr/>
        </p:nvGrpSpPr>
        <p:grpSpPr>
          <a:xfrm>
            <a:off x="232171" y="4071937"/>
            <a:ext cx="169546" cy="107154"/>
            <a:chOff x="232171" y="4071937"/>
            <a:chExt cx="169546" cy="107154"/>
          </a:xfrm>
        </p:grpSpPr>
        <p:sp>
          <p:nvSpPr>
            <p:cNvPr id="35" name="SMARTInkShape-282"/>
            <p:cNvSpPr/>
            <p:nvPr/>
          </p:nvSpPr>
          <p:spPr>
            <a:xfrm>
              <a:off x="232171" y="4071941"/>
              <a:ext cx="71435" cy="107150"/>
            </a:xfrm>
            <a:custGeom>
              <a:avLst/>
              <a:gdLst/>
              <a:ahLst/>
              <a:cxnLst/>
              <a:rect l="0" t="0" r="0" b="0"/>
              <a:pathLst>
                <a:path w="71435" h="107150">
                  <a:moveTo>
                    <a:pt x="0" y="44644"/>
                  </a:moveTo>
                  <a:lnTo>
                    <a:pt x="0" y="32216"/>
                  </a:lnTo>
                  <a:lnTo>
                    <a:pt x="2646" y="26553"/>
                  </a:lnTo>
                  <a:lnTo>
                    <a:pt x="20991" y="5936"/>
                  </a:lnTo>
                  <a:lnTo>
                    <a:pt x="26858" y="2636"/>
                  </a:lnTo>
                  <a:lnTo>
                    <a:pt x="42889" y="151"/>
                  </a:lnTo>
                  <a:lnTo>
                    <a:pt x="53165" y="0"/>
                  </a:lnTo>
                  <a:lnTo>
                    <a:pt x="47360" y="7126"/>
                  </a:lnTo>
                  <a:lnTo>
                    <a:pt x="45452" y="15227"/>
                  </a:lnTo>
                  <a:lnTo>
                    <a:pt x="45006" y="20987"/>
                  </a:lnTo>
                  <a:lnTo>
                    <a:pt x="42162" y="26854"/>
                  </a:lnTo>
                  <a:lnTo>
                    <a:pt x="36992" y="33964"/>
                  </a:lnTo>
                  <a:lnTo>
                    <a:pt x="36096" y="39937"/>
                  </a:lnTo>
                  <a:lnTo>
                    <a:pt x="34978" y="41506"/>
                  </a:lnTo>
                  <a:lnTo>
                    <a:pt x="33241" y="42552"/>
                  </a:lnTo>
                  <a:lnTo>
                    <a:pt x="28064" y="44231"/>
                  </a:lnTo>
                  <a:lnTo>
                    <a:pt x="27356" y="47106"/>
                  </a:lnTo>
                  <a:lnTo>
                    <a:pt x="26901" y="52296"/>
                  </a:lnTo>
                  <a:lnTo>
                    <a:pt x="26799" y="45773"/>
                  </a:lnTo>
                  <a:lnTo>
                    <a:pt x="29440" y="45146"/>
                  </a:lnTo>
                  <a:lnTo>
                    <a:pt x="31533" y="44979"/>
                  </a:lnTo>
                  <a:lnTo>
                    <a:pt x="32928" y="43875"/>
                  </a:lnTo>
                  <a:lnTo>
                    <a:pt x="34479" y="40003"/>
                  </a:lnTo>
                  <a:lnTo>
                    <a:pt x="35884" y="38574"/>
                  </a:lnTo>
                  <a:lnTo>
                    <a:pt x="40092" y="36985"/>
                  </a:lnTo>
                  <a:lnTo>
                    <a:pt x="48039" y="36091"/>
                  </a:lnTo>
                  <a:lnTo>
                    <a:pt x="53762" y="38528"/>
                  </a:lnTo>
                  <a:lnTo>
                    <a:pt x="69685" y="51975"/>
                  </a:lnTo>
                  <a:lnTo>
                    <a:pt x="70659" y="55509"/>
                  </a:lnTo>
                  <a:lnTo>
                    <a:pt x="71434" y="84591"/>
                  </a:lnTo>
                  <a:lnTo>
                    <a:pt x="68790" y="89849"/>
                  </a:lnTo>
                  <a:lnTo>
                    <a:pt x="66696" y="92640"/>
                  </a:lnTo>
                  <a:lnTo>
                    <a:pt x="61724" y="95742"/>
                  </a:lnTo>
                  <a:lnTo>
                    <a:pt x="56206" y="98112"/>
                  </a:lnTo>
                  <a:lnTo>
                    <a:pt x="47522" y="104033"/>
                  </a:lnTo>
                  <a:lnTo>
                    <a:pt x="38665" y="106228"/>
                  </a:lnTo>
                  <a:lnTo>
                    <a:pt x="10326" y="107149"/>
                  </a:lnTo>
                  <a:lnTo>
                    <a:pt x="0" y="9822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283"/>
            <p:cNvSpPr/>
            <p:nvPr/>
          </p:nvSpPr>
          <p:spPr>
            <a:xfrm>
              <a:off x="339738" y="4071937"/>
              <a:ext cx="61979" cy="94071"/>
            </a:xfrm>
            <a:custGeom>
              <a:avLst/>
              <a:gdLst/>
              <a:ahLst/>
              <a:cxnLst/>
              <a:rect l="0" t="0" r="0" b="0"/>
              <a:pathLst>
                <a:path w="61979" h="94071">
                  <a:moveTo>
                    <a:pt x="35308" y="8930"/>
                  </a:moveTo>
                  <a:lnTo>
                    <a:pt x="35308" y="13670"/>
                  </a:lnTo>
                  <a:lnTo>
                    <a:pt x="34316" y="15067"/>
                  </a:lnTo>
                  <a:lnTo>
                    <a:pt x="32663" y="15997"/>
                  </a:lnTo>
                  <a:lnTo>
                    <a:pt x="30568" y="16618"/>
                  </a:lnTo>
                  <a:lnTo>
                    <a:pt x="29171" y="18024"/>
                  </a:lnTo>
                  <a:lnTo>
                    <a:pt x="27620" y="22232"/>
                  </a:lnTo>
                  <a:lnTo>
                    <a:pt x="26214" y="23751"/>
                  </a:lnTo>
                  <a:lnTo>
                    <a:pt x="22006" y="25439"/>
                  </a:lnTo>
                  <a:lnTo>
                    <a:pt x="16828" y="31481"/>
                  </a:lnTo>
                  <a:lnTo>
                    <a:pt x="12212" y="39788"/>
                  </a:lnTo>
                  <a:lnTo>
                    <a:pt x="513" y="76514"/>
                  </a:lnTo>
                  <a:lnTo>
                    <a:pt x="0" y="82954"/>
                  </a:lnTo>
                  <a:lnTo>
                    <a:pt x="855" y="85068"/>
                  </a:lnTo>
                  <a:lnTo>
                    <a:pt x="2418" y="86478"/>
                  </a:lnTo>
                  <a:lnTo>
                    <a:pt x="6800" y="89036"/>
                  </a:lnTo>
                  <a:lnTo>
                    <a:pt x="12055" y="93480"/>
                  </a:lnTo>
                  <a:lnTo>
                    <a:pt x="14845" y="94070"/>
                  </a:lnTo>
                  <a:lnTo>
                    <a:pt x="17697" y="93472"/>
                  </a:lnTo>
                  <a:lnTo>
                    <a:pt x="23512" y="91152"/>
                  </a:lnTo>
                  <a:lnTo>
                    <a:pt x="32365" y="88854"/>
                  </a:lnTo>
                  <a:lnTo>
                    <a:pt x="38299" y="84801"/>
                  </a:lnTo>
                  <a:lnTo>
                    <a:pt x="41599" y="79692"/>
                  </a:lnTo>
                  <a:lnTo>
                    <a:pt x="44057" y="74114"/>
                  </a:lnTo>
                  <a:lnTo>
                    <a:pt x="50027" y="65395"/>
                  </a:lnTo>
                  <a:lnTo>
                    <a:pt x="61188" y="30591"/>
                  </a:lnTo>
                  <a:lnTo>
                    <a:pt x="61978" y="19732"/>
                  </a:lnTo>
                  <a:lnTo>
                    <a:pt x="54945" y="11100"/>
                  </a:lnTo>
                  <a:lnTo>
                    <a:pt x="45844" y="1658"/>
                  </a:lnTo>
                  <a:lnTo>
                    <a:pt x="42306" y="737"/>
                  </a:lnTo>
                  <a:lnTo>
                    <a:pt x="3530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7" name="SMARTInkShape-Group34"/>
          <p:cNvGrpSpPr/>
          <p:nvPr/>
        </p:nvGrpSpPr>
        <p:grpSpPr>
          <a:xfrm>
            <a:off x="164519" y="3277195"/>
            <a:ext cx="192524" cy="160735"/>
            <a:chOff x="164519" y="3277195"/>
            <a:chExt cx="192524" cy="160735"/>
          </a:xfrm>
        </p:grpSpPr>
        <p:sp>
          <p:nvSpPr>
            <p:cNvPr id="38" name="SMARTInkShape-284"/>
            <p:cNvSpPr/>
            <p:nvPr/>
          </p:nvSpPr>
          <p:spPr>
            <a:xfrm>
              <a:off x="164519" y="3286125"/>
              <a:ext cx="58724" cy="71318"/>
            </a:xfrm>
            <a:custGeom>
              <a:avLst/>
              <a:gdLst/>
              <a:ahLst/>
              <a:cxnLst/>
              <a:rect l="0" t="0" r="0" b="0"/>
              <a:pathLst>
                <a:path w="58724" h="71318">
                  <a:moveTo>
                    <a:pt x="14074" y="0"/>
                  </a:moveTo>
                  <a:lnTo>
                    <a:pt x="9334" y="4740"/>
                  </a:lnTo>
                  <a:lnTo>
                    <a:pt x="7006" y="9713"/>
                  </a:lnTo>
                  <a:lnTo>
                    <a:pt x="5151" y="53324"/>
                  </a:lnTo>
                  <a:lnTo>
                    <a:pt x="5147" y="57764"/>
                  </a:lnTo>
                  <a:lnTo>
                    <a:pt x="4154" y="59345"/>
                  </a:lnTo>
                  <a:lnTo>
                    <a:pt x="2500" y="60399"/>
                  </a:lnTo>
                  <a:lnTo>
                    <a:pt x="405" y="61102"/>
                  </a:lnTo>
                  <a:lnTo>
                    <a:pt x="0" y="62562"/>
                  </a:lnTo>
                  <a:lnTo>
                    <a:pt x="4271" y="70073"/>
                  </a:lnTo>
                  <a:lnTo>
                    <a:pt x="7402" y="70830"/>
                  </a:lnTo>
                  <a:lnTo>
                    <a:pt x="22237" y="71317"/>
                  </a:lnTo>
                  <a:lnTo>
                    <a:pt x="30270" y="68738"/>
                  </a:lnTo>
                  <a:lnTo>
                    <a:pt x="37147" y="65276"/>
                  </a:lnTo>
                  <a:lnTo>
                    <a:pt x="49544" y="62750"/>
                  </a:lnTo>
                  <a:lnTo>
                    <a:pt x="58723" y="6250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285"/>
            <p:cNvSpPr/>
            <p:nvPr/>
          </p:nvSpPr>
          <p:spPr>
            <a:xfrm>
              <a:off x="206742" y="3277195"/>
              <a:ext cx="43290" cy="160735"/>
            </a:xfrm>
            <a:custGeom>
              <a:avLst/>
              <a:gdLst/>
              <a:ahLst/>
              <a:cxnLst/>
              <a:rect l="0" t="0" r="0" b="0"/>
              <a:pathLst>
                <a:path w="43290" h="160735">
                  <a:moveTo>
                    <a:pt x="43289" y="0"/>
                  </a:moveTo>
                  <a:lnTo>
                    <a:pt x="43289" y="12429"/>
                  </a:lnTo>
                  <a:lnTo>
                    <a:pt x="40643" y="18091"/>
                  </a:lnTo>
                  <a:lnTo>
                    <a:pt x="38548" y="20991"/>
                  </a:lnTo>
                  <a:lnTo>
                    <a:pt x="27455" y="62746"/>
                  </a:lnTo>
                  <a:lnTo>
                    <a:pt x="22961" y="98247"/>
                  </a:lnTo>
                  <a:lnTo>
                    <a:pt x="14421" y="124233"/>
                  </a:lnTo>
                  <a:lnTo>
                    <a:pt x="12137" y="127470"/>
                  </a:lnTo>
                  <a:lnTo>
                    <a:pt x="7480" y="144940"/>
                  </a:lnTo>
                  <a:lnTo>
                    <a:pt x="5526" y="147228"/>
                  </a:lnTo>
                  <a:lnTo>
                    <a:pt x="3231" y="148754"/>
                  </a:lnTo>
                  <a:lnTo>
                    <a:pt x="1700" y="150763"/>
                  </a:lnTo>
                  <a:lnTo>
                    <a:pt x="0" y="155641"/>
                  </a:lnTo>
                  <a:lnTo>
                    <a:pt x="539" y="157339"/>
                  </a:lnTo>
                  <a:lnTo>
                    <a:pt x="1891" y="158470"/>
                  </a:lnTo>
                  <a:lnTo>
                    <a:pt x="7570" y="16073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286"/>
            <p:cNvSpPr/>
            <p:nvPr/>
          </p:nvSpPr>
          <p:spPr>
            <a:xfrm>
              <a:off x="285871" y="3303984"/>
              <a:ext cx="71172" cy="120847"/>
            </a:xfrm>
            <a:custGeom>
              <a:avLst/>
              <a:gdLst/>
              <a:ahLst/>
              <a:cxnLst/>
              <a:rect l="0" t="0" r="0" b="0"/>
              <a:pathLst>
                <a:path w="71172" h="120847">
                  <a:moveTo>
                    <a:pt x="35597" y="0"/>
                  </a:moveTo>
                  <a:lnTo>
                    <a:pt x="30857" y="0"/>
                  </a:lnTo>
                  <a:lnTo>
                    <a:pt x="29460" y="992"/>
                  </a:lnTo>
                  <a:lnTo>
                    <a:pt x="28529" y="2645"/>
                  </a:lnTo>
                  <a:lnTo>
                    <a:pt x="22036" y="18043"/>
                  </a:lnTo>
                  <a:lnTo>
                    <a:pt x="12450" y="33182"/>
                  </a:lnTo>
                  <a:lnTo>
                    <a:pt x="2991" y="71921"/>
                  </a:lnTo>
                  <a:lnTo>
                    <a:pt x="0" y="109513"/>
                  </a:lnTo>
                  <a:lnTo>
                    <a:pt x="952" y="111704"/>
                  </a:lnTo>
                  <a:lnTo>
                    <a:pt x="2578" y="113164"/>
                  </a:lnTo>
                  <a:lnTo>
                    <a:pt x="7032" y="115780"/>
                  </a:lnTo>
                  <a:lnTo>
                    <a:pt x="12318" y="120249"/>
                  </a:lnTo>
                  <a:lnTo>
                    <a:pt x="14125" y="120846"/>
                  </a:lnTo>
                  <a:lnTo>
                    <a:pt x="15329" y="120251"/>
                  </a:lnTo>
                  <a:lnTo>
                    <a:pt x="16132" y="118863"/>
                  </a:lnTo>
                  <a:lnTo>
                    <a:pt x="22316" y="117320"/>
                  </a:lnTo>
                  <a:lnTo>
                    <a:pt x="26743" y="116909"/>
                  </a:lnTo>
                  <a:lnTo>
                    <a:pt x="29694" y="115642"/>
                  </a:lnTo>
                  <a:lnTo>
                    <a:pt x="31662" y="113806"/>
                  </a:lnTo>
                  <a:lnTo>
                    <a:pt x="50941" y="82170"/>
                  </a:lnTo>
                  <a:lnTo>
                    <a:pt x="57700" y="64077"/>
                  </a:lnTo>
                  <a:lnTo>
                    <a:pt x="68837" y="45247"/>
                  </a:lnTo>
                  <a:lnTo>
                    <a:pt x="71171" y="28588"/>
                  </a:lnTo>
                  <a:lnTo>
                    <a:pt x="62386" y="178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1" name="SMARTInkShape-Group35"/>
          <p:cNvGrpSpPr/>
          <p:nvPr/>
        </p:nvGrpSpPr>
        <p:grpSpPr>
          <a:xfrm>
            <a:off x="178593" y="2509251"/>
            <a:ext cx="174801" cy="150400"/>
            <a:chOff x="178593" y="2509251"/>
            <a:chExt cx="174801" cy="150400"/>
          </a:xfrm>
        </p:grpSpPr>
        <p:sp>
          <p:nvSpPr>
            <p:cNvPr id="42" name="SMARTInkShape-287"/>
            <p:cNvSpPr/>
            <p:nvPr/>
          </p:nvSpPr>
          <p:spPr>
            <a:xfrm>
              <a:off x="178593" y="2509251"/>
              <a:ext cx="89298" cy="150400"/>
            </a:xfrm>
            <a:custGeom>
              <a:avLst/>
              <a:gdLst/>
              <a:ahLst/>
              <a:cxnLst/>
              <a:rect l="0" t="0" r="0" b="0"/>
              <a:pathLst>
                <a:path w="89298" h="150400">
                  <a:moveTo>
                    <a:pt x="89297" y="8920"/>
                  </a:moveTo>
                  <a:lnTo>
                    <a:pt x="84557" y="8920"/>
                  </a:lnTo>
                  <a:lnTo>
                    <a:pt x="58612" y="358"/>
                  </a:lnTo>
                  <a:lnTo>
                    <a:pt x="31845" y="0"/>
                  </a:lnTo>
                  <a:lnTo>
                    <a:pt x="18806" y="4734"/>
                  </a:lnTo>
                  <a:lnTo>
                    <a:pt x="15514" y="7122"/>
                  </a:lnTo>
                  <a:lnTo>
                    <a:pt x="11856" y="12421"/>
                  </a:lnTo>
                  <a:lnTo>
                    <a:pt x="8516" y="23907"/>
                  </a:lnTo>
                  <a:lnTo>
                    <a:pt x="2964" y="32763"/>
                  </a:lnTo>
                  <a:lnTo>
                    <a:pt x="586" y="44645"/>
                  </a:lnTo>
                  <a:lnTo>
                    <a:pt x="391" y="47620"/>
                  </a:lnTo>
                  <a:lnTo>
                    <a:pt x="7723" y="68423"/>
                  </a:lnTo>
                  <a:lnTo>
                    <a:pt x="16512" y="78853"/>
                  </a:lnTo>
                  <a:lnTo>
                    <a:pt x="17954" y="78362"/>
                  </a:lnTo>
                  <a:lnTo>
                    <a:pt x="24723" y="73924"/>
                  </a:lnTo>
                  <a:lnTo>
                    <a:pt x="35899" y="71921"/>
                  </a:lnTo>
                  <a:lnTo>
                    <a:pt x="38815" y="71757"/>
                  </a:lnTo>
                  <a:lnTo>
                    <a:pt x="44702" y="68928"/>
                  </a:lnTo>
                  <a:lnTo>
                    <a:pt x="50625" y="65356"/>
                  </a:lnTo>
                  <a:lnTo>
                    <a:pt x="56565" y="63769"/>
                  </a:lnTo>
                  <a:lnTo>
                    <a:pt x="58546" y="64337"/>
                  </a:lnTo>
                  <a:lnTo>
                    <a:pt x="59867" y="65709"/>
                  </a:lnTo>
                  <a:lnTo>
                    <a:pt x="60747" y="67615"/>
                  </a:lnTo>
                  <a:lnTo>
                    <a:pt x="62326" y="68886"/>
                  </a:lnTo>
                  <a:lnTo>
                    <a:pt x="70042" y="71093"/>
                  </a:lnTo>
                  <a:lnTo>
                    <a:pt x="70817" y="73925"/>
                  </a:lnTo>
                  <a:lnTo>
                    <a:pt x="71315" y="83828"/>
                  </a:lnTo>
                  <a:lnTo>
                    <a:pt x="68737" y="89507"/>
                  </a:lnTo>
                  <a:lnTo>
                    <a:pt x="65277" y="95338"/>
                  </a:lnTo>
                  <a:lnTo>
                    <a:pt x="62336" y="104199"/>
                  </a:lnTo>
                  <a:lnTo>
                    <a:pt x="56614" y="113109"/>
                  </a:lnTo>
                  <a:lnTo>
                    <a:pt x="53486" y="122032"/>
                  </a:lnTo>
                  <a:lnTo>
                    <a:pt x="41268" y="136913"/>
                  </a:lnTo>
                  <a:lnTo>
                    <a:pt x="32894" y="140220"/>
                  </a:lnTo>
                  <a:lnTo>
                    <a:pt x="23549" y="142682"/>
                  </a:lnTo>
                  <a:lnTo>
                    <a:pt x="11051" y="150399"/>
                  </a:lnTo>
                  <a:lnTo>
                    <a:pt x="9352" y="149873"/>
                  </a:lnTo>
                  <a:lnTo>
                    <a:pt x="0" y="14286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288"/>
            <p:cNvSpPr/>
            <p:nvPr/>
          </p:nvSpPr>
          <p:spPr>
            <a:xfrm>
              <a:off x="295059" y="2527101"/>
              <a:ext cx="58335" cy="106482"/>
            </a:xfrm>
            <a:custGeom>
              <a:avLst/>
              <a:gdLst/>
              <a:ahLst/>
              <a:cxnLst/>
              <a:rect l="0" t="0" r="0" b="0"/>
              <a:pathLst>
                <a:path w="58335" h="106482">
                  <a:moveTo>
                    <a:pt x="26409" y="8930"/>
                  </a:moveTo>
                  <a:lnTo>
                    <a:pt x="10159" y="25180"/>
                  </a:lnTo>
                  <a:lnTo>
                    <a:pt x="903" y="68729"/>
                  </a:lnTo>
                  <a:lnTo>
                    <a:pt x="0" y="86400"/>
                  </a:lnTo>
                  <a:lnTo>
                    <a:pt x="2435" y="95616"/>
                  </a:lnTo>
                  <a:lnTo>
                    <a:pt x="7342" y="104877"/>
                  </a:lnTo>
                  <a:lnTo>
                    <a:pt x="8737" y="105637"/>
                  </a:lnTo>
                  <a:lnTo>
                    <a:pt x="12932" y="106481"/>
                  </a:lnTo>
                  <a:lnTo>
                    <a:pt x="18104" y="104210"/>
                  </a:lnTo>
                  <a:lnTo>
                    <a:pt x="47256" y="77340"/>
                  </a:lnTo>
                  <a:lnTo>
                    <a:pt x="50557" y="68769"/>
                  </a:lnTo>
                  <a:lnTo>
                    <a:pt x="53152" y="25162"/>
                  </a:lnTo>
                  <a:lnTo>
                    <a:pt x="55824" y="18459"/>
                  </a:lnTo>
                  <a:lnTo>
                    <a:pt x="57925" y="15283"/>
                  </a:lnTo>
                  <a:lnTo>
                    <a:pt x="58334" y="12173"/>
                  </a:lnTo>
                  <a:lnTo>
                    <a:pt x="54071" y="1799"/>
                  </a:lnTo>
                  <a:lnTo>
                    <a:pt x="52788" y="1199"/>
                  </a:lnTo>
                  <a:lnTo>
                    <a:pt x="4426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4" name="SMARTInkShape-Group36"/>
          <p:cNvGrpSpPr/>
          <p:nvPr/>
        </p:nvGrpSpPr>
        <p:grpSpPr>
          <a:xfrm>
            <a:off x="169785" y="1705570"/>
            <a:ext cx="194569" cy="167887"/>
            <a:chOff x="169785" y="1705570"/>
            <a:chExt cx="194569" cy="167887"/>
          </a:xfrm>
        </p:grpSpPr>
        <p:sp>
          <p:nvSpPr>
            <p:cNvPr id="45" name="SMARTInkShape-289"/>
            <p:cNvSpPr/>
            <p:nvPr/>
          </p:nvSpPr>
          <p:spPr>
            <a:xfrm>
              <a:off x="169785" y="1705570"/>
              <a:ext cx="80224" cy="167887"/>
            </a:xfrm>
            <a:custGeom>
              <a:avLst/>
              <a:gdLst/>
              <a:ahLst/>
              <a:cxnLst/>
              <a:rect l="0" t="0" r="0" b="0"/>
              <a:pathLst>
                <a:path w="80224" h="167887">
                  <a:moveTo>
                    <a:pt x="35597" y="0"/>
                  </a:moveTo>
                  <a:lnTo>
                    <a:pt x="35597" y="4740"/>
                  </a:lnTo>
                  <a:lnTo>
                    <a:pt x="34605" y="6137"/>
                  </a:lnTo>
                  <a:lnTo>
                    <a:pt x="32951" y="7068"/>
                  </a:lnTo>
                  <a:lnTo>
                    <a:pt x="30857" y="7688"/>
                  </a:lnTo>
                  <a:lnTo>
                    <a:pt x="29460" y="9094"/>
                  </a:lnTo>
                  <a:lnTo>
                    <a:pt x="12501" y="49047"/>
                  </a:lnTo>
                  <a:lnTo>
                    <a:pt x="2996" y="91483"/>
                  </a:lnTo>
                  <a:lnTo>
                    <a:pt x="0" y="135127"/>
                  </a:lnTo>
                  <a:lnTo>
                    <a:pt x="2578" y="142077"/>
                  </a:lnTo>
                  <a:lnTo>
                    <a:pt x="6039" y="148474"/>
                  </a:lnTo>
                  <a:lnTo>
                    <a:pt x="8980" y="157653"/>
                  </a:lnTo>
                  <a:lnTo>
                    <a:pt x="13184" y="163664"/>
                  </a:lnTo>
                  <a:lnTo>
                    <a:pt x="18360" y="166997"/>
                  </a:lnTo>
                  <a:lnTo>
                    <a:pt x="21129" y="167886"/>
                  </a:lnTo>
                  <a:lnTo>
                    <a:pt x="23967" y="167486"/>
                  </a:lnTo>
                  <a:lnTo>
                    <a:pt x="29767" y="164397"/>
                  </a:lnTo>
                  <a:lnTo>
                    <a:pt x="70104" y="126210"/>
                  </a:lnTo>
                  <a:lnTo>
                    <a:pt x="75738" y="117940"/>
                  </a:lnTo>
                  <a:lnTo>
                    <a:pt x="78243" y="109964"/>
                  </a:lnTo>
                  <a:lnTo>
                    <a:pt x="80223" y="81882"/>
                  </a:lnTo>
                  <a:lnTo>
                    <a:pt x="79238" y="81377"/>
                  </a:lnTo>
                  <a:lnTo>
                    <a:pt x="59254" y="80406"/>
                  </a:lnTo>
                  <a:lnTo>
                    <a:pt x="53388" y="83030"/>
                  </a:lnTo>
                  <a:lnTo>
                    <a:pt x="50434" y="85119"/>
                  </a:lnTo>
                  <a:lnTo>
                    <a:pt x="48465" y="88496"/>
                  </a:lnTo>
                  <a:lnTo>
                    <a:pt x="42659" y="105528"/>
                  </a:lnTo>
                  <a:lnTo>
                    <a:pt x="29149" y="124873"/>
                  </a:lnTo>
                  <a:lnTo>
                    <a:pt x="26994" y="139879"/>
                  </a:lnTo>
                  <a:lnTo>
                    <a:pt x="26668" y="15180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290"/>
            <p:cNvSpPr/>
            <p:nvPr/>
          </p:nvSpPr>
          <p:spPr>
            <a:xfrm>
              <a:off x="290686" y="1714500"/>
              <a:ext cx="73668" cy="111855"/>
            </a:xfrm>
            <a:custGeom>
              <a:avLst/>
              <a:gdLst/>
              <a:ahLst/>
              <a:cxnLst/>
              <a:rect l="0" t="0" r="0" b="0"/>
              <a:pathLst>
                <a:path w="73668" h="111855">
                  <a:moveTo>
                    <a:pt x="39712" y="0"/>
                  </a:moveTo>
                  <a:lnTo>
                    <a:pt x="34971" y="0"/>
                  </a:lnTo>
                  <a:lnTo>
                    <a:pt x="33575" y="992"/>
                  </a:lnTo>
                  <a:lnTo>
                    <a:pt x="32644" y="2645"/>
                  </a:lnTo>
                  <a:lnTo>
                    <a:pt x="32024" y="4740"/>
                  </a:lnTo>
                  <a:lnTo>
                    <a:pt x="21232" y="18091"/>
                  </a:lnTo>
                  <a:lnTo>
                    <a:pt x="18462" y="20990"/>
                  </a:lnTo>
                  <a:lnTo>
                    <a:pt x="980" y="54085"/>
                  </a:lnTo>
                  <a:lnTo>
                    <a:pt x="0" y="58877"/>
                  </a:lnTo>
                  <a:lnTo>
                    <a:pt x="3851" y="102072"/>
                  </a:lnTo>
                  <a:lnTo>
                    <a:pt x="3930" y="104896"/>
                  </a:lnTo>
                  <a:lnTo>
                    <a:pt x="8715" y="111227"/>
                  </a:lnTo>
                  <a:lnTo>
                    <a:pt x="11110" y="111854"/>
                  </a:lnTo>
                  <a:lnTo>
                    <a:pt x="13698" y="111280"/>
                  </a:lnTo>
                  <a:lnTo>
                    <a:pt x="19221" y="108989"/>
                  </a:lnTo>
                  <a:lnTo>
                    <a:pt x="27908" y="106707"/>
                  </a:lnTo>
                  <a:lnTo>
                    <a:pt x="42702" y="94798"/>
                  </a:lnTo>
                  <a:lnTo>
                    <a:pt x="69478" y="52198"/>
                  </a:lnTo>
                  <a:lnTo>
                    <a:pt x="72785" y="42712"/>
                  </a:lnTo>
                  <a:lnTo>
                    <a:pt x="73667" y="37404"/>
                  </a:lnTo>
                  <a:lnTo>
                    <a:pt x="72001" y="28861"/>
                  </a:lnTo>
                  <a:lnTo>
                    <a:pt x="68131" y="18473"/>
                  </a:lnTo>
                  <a:lnTo>
                    <a:pt x="67587" y="15292"/>
                  </a:lnTo>
                  <a:lnTo>
                    <a:pt x="66233" y="13171"/>
                  </a:lnTo>
                  <a:lnTo>
                    <a:pt x="64338" y="11757"/>
                  </a:lnTo>
                  <a:lnTo>
                    <a:pt x="59587" y="9194"/>
                  </a:lnTo>
                  <a:lnTo>
                    <a:pt x="50279" y="1406"/>
                  </a:lnTo>
                  <a:close/>
                </a:path>
              </a:pathLst>
            </a:custGeom>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SMARTInkShape-Group37"/>
          <p:cNvGrpSpPr/>
          <p:nvPr/>
        </p:nvGrpSpPr>
        <p:grpSpPr>
          <a:xfrm>
            <a:off x="116085" y="982265"/>
            <a:ext cx="240935" cy="116087"/>
            <a:chOff x="116085" y="982265"/>
            <a:chExt cx="240935" cy="116087"/>
          </a:xfrm>
        </p:grpSpPr>
        <p:sp>
          <p:nvSpPr>
            <p:cNvPr id="48" name="SMARTInkShape-291"/>
            <p:cNvSpPr/>
            <p:nvPr/>
          </p:nvSpPr>
          <p:spPr>
            <a:xfrm>
              <a:off x="116085" y="982297"/>
              <a:ext cx="98212" cy="116055"/>
            </a:xfrm>
            <a:custGeom>
              <a:avLst/>
              <a:gdLst/>
              <a:ahLst/>
              <a:cxnLst/>
              <a:rect l="0" t="0" r="0" b="0"/>
              <a:pathLst>
                <a:path w="98212" h="116055">
                  <a:moveTo>
                    <a:pt x="0" y="17828"/>
                  </a:moveTo>
                  <a:lnTo>
                    <a:pt x="0" y="13087"/>
                  </a:lnTo>
                  <a:lnTo>
                    <a:pt x="993" y="11691"/>
                  </a:lnTo>
                  <a:lnTo>
                    <a:pt x="2646" y="10760"/>
                  </a:lnTo>
                  <a:lnTo>
                    <a:pt x="12429" y="9266"/>
                  </a:lnTo>
                  <a:lnTo>
                    <a:pt x="47818" y="7912"/>
                  </a:lnTo>
                  <a:lnTo>
                    <a:pt x="65118" y="1210"/>
                  </a:lnTo>
                  <a:lnTo>
                    <a:pt x="96086" y="0"/>
                  </a:lnTo>
                  <a:lnTo>
                    <a:pt x="96800" y="982"/>
                  </a:lnTo>
                  <a:lnTo>
                    <a:pt x="98039" y="7659"/>
                  </a:lnTo>
                  <a:lnTo>
                    <a:pt x="98211" y="25958"/>
                  </a:lnTo>
                  <a:lnTo>
                    <a:pt x="96232" y="30193"/>
                  </a:lnTo>
                  <a:lnTo>
                    <a:pt x="84089" y="44119"/>
                  </a:lnTo>
                  <a:lnTo>
                    <a:pt x="73729" y="65571"/>
                  </a:lnTo>
                  <a:lnTo>
                    <a:pt x="66274" y="76512"/>
                  </a:lnTo>
                  <a:lnTo>
                    <a:pt x="63624" y="86037"/>
                  </a:lnTo>
                  <a:lnTo>
                    <a:pt x="63004" y="92130"/>
                  </a:lnTo>
                  <a:lnTo>
                    <a:pt x="60083" y="98145"/>
                  </a:lnTo>
                  <a:lnTo>
                    <a:pt x="54863" y="105351"/>
                  </a:lnTo>
                  <a:lnTo>
                    <a:pt x="53579" y="11605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292"/>
            <p:cNvSpPr/>
            <p:nvPr/>
          </p:nvSpPr>
          <p:spPr>
            <a:xfrm>
              <a:off x="250553" y="982265"/>
              <a:ext cx="106467" cy="115928"/>
            </a:xfrm>
            <a:custGeom>
              <a:avLst/>
              <a:gdLst/>
              <a:ahLst/>
              <a:cxnLst/>
              <a:rect l="0" t="0" r="0" b="0"/>
              <a:pathLst>
                <a:path w="106467" h="115928">
                  <a:moveTo>
                    <a:pt x="61986" y="0"/>
                  </a:moveTo>
                  <a:lnTo>
                    <a:pt x="61986" y="4741"/>
                  </a:lnTo>
                  <a:lnTo>
                    <a:pt x="60001" y="6137"/>
                  </a:lnTo>
                  <a:lnTo>
                    <a:pt x="49712" y="9095"/>
                  </a:lnTo>
                  <a:lnTo>
                    <a:pt x="47850" y="11024"/>
                  </a:lnTo>
                  <a:lnTo>
                    <a:pt x="42584" y="18480"/>
                  </a:lnTo>
                  <a:lnTo>
                    <a:pt x="20253" y="48825"/>
                  </a:lnTo>
                  <a:lnTo>
                    <a:pt x="2120" y="86721"/>
                  </a:lnTo>
                  <a:lnTo>
                    <a:pt x="0" y="100694"/>
                  </a:lnTo>
                  <a:lnTo>
                    <a:pt x="2356" y="106930"/>
                  </a:lnTo>
                  <a:lnTo>
                    <a:pt x="4373" y="109982"/>
                  </a:lnTo>
                  <a:lnTo>
                    <a:pt x="6710" y="112017"/>
                  </a:lnTo>
                  <a:lnTo>
                    <a:pt x="11952" y="114277"/>
                  </a:lnTo>
                  <a:lnTo>
                    <a:pt x="29293" y="115927"/>
                  </a:lnTo>
                  <a:lnTo>
                    <a:pt x="37865" y="110724"/>
                  </a:lnTo>
                  <a:lnTo>
                    <a:pt x="81933" y="77346"/>
                  </a:lnTo>
                  <a:lnTo>
                    <a:pt x="93583" y="65361"/>
                  </a:lnTo>
                  <a:lnTo>
                    <a:pt x="102326" y="50675"/>
                  </a:lnTo>
                  <a:lnTo>
                    <a:pt x="105783" y="36321"/>
                  </a:lnTo>
                  <a:lnTo>
                    <a:pt x="106466" y="23932"/>
                  </a:lnTo>
                  <a:lnTo>
                    <a:pt x="104538" y="21908"/>
                  </a:lnTo>
                  <a:lnTo>
                    <a:pt x="89830" y="16013"/>
                  </a:lnTo>
                  <a:lnTo>
                    <a:pt x="83291" y="12078"/>
                  </a:lnTo>
                  <a:lnTo>
                    <a:pt x="70915" y="893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0" name="SMARTInkShape-Group38"/>
          <p:cNvGrpSpPr/>
          <p:nvPr/>
        </p:nvGrpSpPr>
        <p:grpSpPr>
          <a:xfrm>
            <a:off x="152221" y="160734"/>
            <a:ext cx="222410" cy="169141"/>
            <a:chOff x="152221" y="160734"/>
            <a:chExt cx="222410" cy="169141"/>
          </a:xfrm>
        </p:grpSpPr>
        <p:sp>
          <p:nvSpPr>
            <p:cNvPr id="51" name="SMARTInkShape-293"/>
            <p:cNvSpPr/>
            <p:nvPr/>
          </p:nvSpPr>
          <p:spPr>
            <a:xfrm>
              <a:off x="152221" y="205382"/>
              <a:ext cx="78437" cy="124493"/>
            </a:xfrm>
            <a:custGeom>
              <a:avLst/>
              <a:gdLst/>
              <a:ahLst/>
              <a:cxnLst/>
              <a:rect l="0" t="0" r="0" b="0"/>
              <a:pathLst>
                <a:path w="78437" h="124493">
                  <a:moveTo>
                    <a:pt x="17443" y="8930"/>
                  </a:moveTo>
                  <a:lnTo>
                    <a:pt x="17443" y="13670"/>
                  </a:lnTo>
                  <a:lnTo>
                    <a:pt x="16450" y="15067"/>
                  </a:lnTo>
                  <a:lnTo>
                    <a:pt x="14797" y="15998"/>
                  </a:lnTo>
                  <a:lnTo>
                    <a:pt x="8881" y="17751"/>
                  </a:lnTo>
                  <a:lnTo>
                    <a:pt x="8622" y="22568"/>
                  </a:lnTo>
                  <a:lnTo>
                    <a:pt x="9578" y="23975"/>
                  </a:lnTo>
                  <a:lnTo>
                    <a:pt x="11207" y="24913"/>
                  </a:lnTo>
                  <a:lnTo>
                    <a:pt x="55276" y="37799"/>
                  </a:lnTo>
                  <a:lnTo>
                    <a:pt x="64023" y="42597"/>
                  </a:lnTo>
                  <a:lnTo>
                    <a:pt x="74840" y="56677"/>
                  </a:lnTo>
                  <a:lnTo>
                    <a:pt x="77679" y="65208"/>
                  </a:lnTo>
                  <a:lnTo>
                    <a:pt x="78436" y="70261"/>
                  </a:lnTo>
                  <a:lnTo>
                    <a:pt x="76632" y="78522"/>
                  </a:lnTo>
                  <a:lnTo>
                    <a:pt x="73514" y="85500"/>
                  </a:lnTo>
                  <a:lnTo>
                    <a:pt x="72129" y="91909"/>
                  </a:lnTo>
                  <a:lnTo>
                    <a:pt x="66222" y="98065"/>
                  </a:lnTo>
                  <a:lnTo>
                    <a:pt x="32303" y="121041"/>
                  </a:lnTo>
                  <a:lnTo>
                    <a:pt x="18026" y="124231"/>
                  </a:lnTo>
                  <a:lnTo>
                    <a:pt x="14855" y="124492"/>
                  </a:lnTo>
                  <a:lnTo>
                    <a:pt x="12741" y="123675"/>
                  </a:lnTo>
                  <a:lnTo>
                    <a:pt x="11332" y="122137"/>
                  </a:lnTo>
                  <a:lnTo>
                    <a:pt x="8773" y="117783"/>
                  </a:lnTo>
                  <a:lnTo>
                    <a:pt x="2747" y="109754"/>
                  </a:lnTo>
                  <a:lnTo>
                    <a:pt x="989" y="104012"/>
                  </a:lnTo>
                  <a:lnTo>
                    <a:pt x="0" y="90460"/>
                  </a:lnTo>
                  <a:lnTo>
                    <a:pt x="4447" y="73877"/>
                  </a:lnTo>
                  <a:lnTo>
                    <a:pt x="34824" y="33836"/>
                  </a:lnTo>
                  <a:lnTo>
                    <a:pt x="6209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SMARTInkShape-294"/>
            <p:cNvSpPr/>
            <p:nvPr/>
          </p:nvSpPr>
          <p:spPr>
            <a:xfrm>
              <a:off x="277330" y="160734"/>
              <a:ext cx="97301" cy="106990"/>
            </a:xfrm>
            <a:custGeom>
              <a:avLst/>
              <a:gdLst/>
              <a:ahLst/>
              <a:cxnLst/>
              <a:rect l="0" t="0" r="0" b="0"/>
              <a:pathLst>
                <a:path w="97301" h="106990">
                  <a:moveTo>
                    <a:pt x="35209" y="0"/>
                  </a:moveTo>
                  <a:lnTo>
                    <a:pt x="30468" y="0"/>
                  </a:lnTo>
                  <a:lnTo>
                    <a:pt x="29072" y="992"/>
                  </a:lnTo>
                  <a:lnTo>
                    <a:pt x="28141" y="2646"/>
                  </a:lnTo>
                  <a:lnTo>
                    <a:pt x="25532" y="15231"/>
                  </a:lnTo>
                  <a:lnTo>
                    <a:pt x="3362" y="50775"/>
                  </a:lnTo>
                  <a:lnTo>
                    <a:pt x="0" y="77805"/>
                  </a:lnTo>
                  <a:lnTo>
                    <a:pt x="2362" y="86835"/>
                  </a:lnTo>
                  <a:lnTo>
                    <a:pt x="5727" y="94156"/>
                  </a:lnTo>
                  <a:lnTo>
                    <a:pt x="7223" y="100717"/>
                  </a:lnTo>
                  <a:lnTo>
                    <a:pt x="8614" y="102863"/>
                  </a:lnTo>
                  <a:lnTo>
                    <a:pt x="10534" y="104294"/>
                  </a:lnTo>
                  <a:lnTo>
                    <a:pt x="15312" y="105884"/>
                  </a:lnTo>
                  <a:lnTo>
                    <a:pt x="34120" y="106989"/>
                  </a:lnTo>
                  <a:lnTo>
                    <a:pt x="42331" y="104436"/>
                  </a:lnTo>
                  <a:lnTo>
                    <a:pt x="79258" y="80296"/>
                  </a:lnTo>
                  <a:lnTo>
                    <a:pt x="84552" y="74382"/>
                  </a:lnTo>
                  <a:lnTo>
                    <a:pt x="95607" y="46508"/>
                  </a:lnTo>
                  <a:lnTo>
                    <a:pt x="97300" y="33109"/>
                  </a:lnTo>
                  <a:lnTo>
                    <a:pt x="94885" y="26952"/>
                  </a:lnTo>
                  <a:lnTo>
                    <a:pt x="92852" y="23921"/>
                  </a:lnTo>
                  <a:lnTo>
                    <a:pt x="90505" y="21901"/>
                  </a:lnTo>
                  <a:lnTo>
                    <a:pt x="79857" y="178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3" name="SMARTInkShape-Group47"/>
          <p:cNvGrpSpPr/>
          <p:nvPr/>
        </p:nvGrpSpPr>
        <p:grpSpPr>
          <a:xfrm>
            <a:off x="7331276" y="6501183"/>
            <a:ext cx="196073" cy="151435"/>
            <a:chOff x="7331276" y="6501183"/>
            <a:chExt cx="196073" cy="151435"/>
          </a:xfrm>
        </p:grpSpPr>
        <p:sp>
          <p:nvSpPr>
            <p:cNvPr id="64" name="SMARTInkShape-304"/>
            <p:cNvSpPr/>
            <p:nvPr/>
          </p:nvSpPr>
          <p:spPr>
            <a:xfrm>
              <a:off x="7331276" y="6501183"/>
              <a:ext cx="89295" cy="151435"/>
            </a:xfrm>
            <a:custGeom>
              <a:avLst/>
              <a:gdLst/>
              <a:ahLst/>
              <a:cxnLst/>
              <a:rect l="0" t="0" r="0" b="0"/>
              <a:pathLst>
                <a:path w="89295" h="151435">
                  <a:moveTo>
                    <a:pt x="35716" y="17488"/>
                  </a:moveTo>
                  <a:lnTo>
                    <a:pt x="30975" y="17488"/>
                  </a:lnTo>
                  <a:lnTo>
                    <a:pt x="29579" y="16496"/>
                  </a:lnTo>
                  <a:lnTo>
                    <a:pt x="28648" y="14843"/>
                  </a:lnTo>
                  <a:lnTo>
                    <a:pt x="26819" y="8667"/>
                  </a:lnTo>
                  <a:lnTo>
                    <a:pt x="18225" y="0"/>
                  </a:lnTo>
                  <a:lnTo>
                    <a:pt x="13226" y="4479"/>
                  </a:lnTo>
                  <a:lnTo>
                    <a:pt x="10837" y="9391"/>
                  </a:lnTo>
                  <a:lnTo>
                    <a:pt x="10200" y="12090"/>
                  </a:lnTo>
                  <a:lnTo>
                    <a:pt x="3042" y="24543"/>
                  </a:lnTo>
                  <a:lnTo>
                    <a:pt x="50" y="64621"/>
                  </a:lnTo>
                  <a:lnTo>
                    <a:pt x="0" y="86785"/>
                  </a:lnTo>
                  <a:lnTo>
                    <a:pt x="7065" y="98357"/>
                  </a:lnTo>
                  <a:lnTo>
                    <a:pt x="7686" y="101167"/>
                  </a:lnTo>
                  <a:lnTo>
                    <a:pt x="9092" y="103040"/>
                  </a:lnTo>
                  <a:lnTo>
                    <a:pt x="11021" y="104289"/>
                  </a:lnTo>
                  <a:lnTo>
                    <a:pt x="13300" y="105121"/>
                  </a:lnTo>
                  <a:lnTo>
                    <a:pt x="14818" y="104683"/>
                  </a:lnTo>
                  <a:lnTo>
                    <a:pt x="15832" y="103400"/>
                  </a:lnTo>
                  <a:lnTo>
                    <a:pt x="16506" y="101551"/>
                  </a:lnTo>
                  <a:lnTo>
                    <a:pt x="22197" y="94210"/>
                  </a:lnTo>
                  <a:lnTo>
                    <a:pt x="27392" y="91275"/>
                  </a:lnTo>
                  <a:lnTo>
                    <a:pt x="30166" y="90492"/>
                  </a:lnTo>
                  <a:lnTo>
                    <a:pt x="32017" y="88978"/>
                  </a:lnTo>
                  <a:lnTo>
                    <a:pt x="51098" y="53708"/>
                  </a:lnTo>
                  <a:lnTo>
                    <a:pt x="53430" y="37141"/>
                  </a:lnTo>
                  <a:lnTo>
                    <a:pt x="59683" y="28573"/>
                  </a:lnTo>
                  <a:lnTo>
                    <a:pt x="62395" y="17979"/>
                  </a:lnTo>
                  <a:lnTo>
                    <a:pt x="67628" y="17585"/>
                  </a:lnTo>
                  <a:lnTo>
                    <a:pt x="63375" y="17501"/>
                  </a:lnTo>
                  <a:lnTo>
                    <a:pt x="62677" y="23628"/>
                  </a:lnTo>
                  <a:lnTo>
                    <a:pt x="62527" y="30791"/>
                  </a:lnTo>
                  <a:lnTo>
                    <a:pt x="70883" y="64286"/>
                  </a:lnTo>
                  <a:lnTo>
                    <a:pt x="72182" y="74998"/>
                  </a:lnTo>
                  <a:lnTo>
                    <a:pt x="79515" y="108853"/>
                  </a:lnTo>
                  <a:lnTo>
                    <a:pt x="79987" y="116964"/>
                  </a:lnTo>
                  <a:lnTo>
                    <a:pt x="82841" y="123877"/>
                  </a:lnTo>
                  <a:lnTo>
                    <a:pt x="86427" y="130257"/>
                  </a:lnTo>
                  <a:lnTo>
                    <a:pt x="88728" y="142437"/>
                  </a:lnTo>
                  <a:lnTo>
                    <a:pt x="89294" y="15143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305"/>
            <p:cNvSpPr/>
            <p:nvPr/>
          </p:nvSpPr>
          <p:spPr>
            <a:xfrm>
              <a:off x="7447470" y="6518671"/>
              <a:ext cx="79879" cy="116042"/>
            </a:xfrm>
            <a:custGeom>
              <a:avLst/>
              <a:gdLst/>
              <a:ahLst/>
              <a:cxnLst/>
              <a:rect l="0" t="0" r="0" b="0"/>
              <a:pathLst>
                <a:path w="79879" h="116042">
                  <a:moveTo>
                    <a:pt x="26678" y="0"/>
                  </a:moveTo>
                  <a:lnTo>
                    <a:pt x="13117" y="0"/>
                  </a:lnTo>
                  <a:lnTo>
                    <a:pt x="11684" y="993"/>
                  </a:lnTo>
                  <a:lnTo>
                    <a:pt x="10729" y="2646"/>
                  </a:lnTo>
                  <a:lnTo>
                    <a:pt x="9384" y="9714"/>
                  </a:lnTo>
                  <a:lnTo>
                    <a:pt x="9196" y="12429"/>
                  </a:lnTo>
                  <a:lnTo>
                    <a:pt x="6341" y="18092"/>
                  </a:lnTo>
                  <a:lnTo>
                    <a:pt x="2756" y="23916"/>
                  </a:lnTo>
                  <a:lnTo>
                    <a:pt x="738" y="33765"/>
                  </a:lnTo>
                  <a:lnTo>
                    <a:pt x="0" y="55318"/>
                  </a:lnTo>
                  <a:lnTo>
                    <a:pt x="8989" y="85421"/>
                  </a:lnTo>
                  <a:lnTo>
                    <a:pt x="15724" y="98049"/>
                  </a:lnTo>
                  <a:lnTo>
                    <a:pt x="16399" y="101085"/>
                  </a:lnTo>
                  <a:lnTo>
                    <a:pt x="22089" y="110098"/>
                  </a:lnTo>
                  <a:lnTo>
                    <a:pt x="27284" y="113424"/>
                  </a:lnTo>
                  <a:lnTo>
                    <a:pt x="38704" y="115561"/>
                  </a:lnTo>
                  <a:lnTo>
                    <a:pt x="56454" y="116041"/>
                  </a:lnTo>
                  <a:lnTo>
                    <a:pt x="58436" y="115063"/>
                  </a:lnTo>
                  <a:lnTo>
                    <a:pt x="59756" y="113420"/>
                  </a:lnTo>
                  <a:lnTo>
                    <a:pt x="62215" y="108948"/>
                  </a:lnTo>
                  <a:lnTo>
                    <a:pt x="68185" y="100852"/>
                  </a:lnTo>
                  <a:lnTo>
                    <a:pt x="69930" y="95095"/>
                  </a:lnTo>
                  <a:lnTo>
                    <a:pt x="72043" y="77176"/>
                  </a:lnTo>
                  <a:lnTo>
                    <a:pt x="77382" y="65311"/>
                  </a:lnTo>
                  <a:lnTo>
                    <a:pt x="79878" y="43022"/>
                  </a:lnTo>
                  <a:lnTo>
                    <a:pt x="77442" y="36319"/>
                  </a:lnTo>
                  <a:lnTo>
                    <a:pt x="71326" y="2678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9" name="SMARTInkShape-308"/>
          <p:cNvSpPr/>
          <p:nvPr/>
        </p:nvSpPr>
        <p:spPr>
          <a:xfrm>
            <a:off x="437554" y="6465093"/>
            <a:ext cx="17861" cy="8931"/>
          </a:xfrm>
          <a:custGeom>
            <a:avLst/>
            <a:gdLst/>
            <a:ahLst/>
            <a:cxnLst/>
            <a:rect l="0" t="0" r="0" b="0"/>
            <a:pathLst>
              <a:path w="17861" h="8931">
                <a:moveTo>
                  <a:pt x="17860" y="0"/>
                </a:moveTo>
                <a:lnTo>
                  <a:pt x="8930" y="0"/>
                </a:lnTo>
                <a:lnTo>
                  <a:pt x="8930" y="8897"/>
                </a:lnTo>
                <a:lnTo>
                  <a:pt x="0" y="893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74638"/>
            <a:ext cx="7696200" cy="868362"/>
          </a:xfrm>
          <a:ln w="57150" cmpd="sng">
            <a:solidFill>
              <a:schemeClr val="tx1"/>
            </a:solidFill>
          </a:ln>
        </p:spPr>
        <p:txBody>
          <a:bodyPr/>
          <a:lstStyle/>
          <a:p>
            <a:r>
              <a:rPr lang="en-US" sz="3600" b="1" dirty="0" smtClean="0">
                <a:latin typeface="Times New Roman"/>
                <a:cs typeface="Times New Roman"/>
              </a:rPr>
              <a:t>Correlation Coefficient on the TI 84</a:t>
            </a:r>
            <a:endParaRPr lang="en-US" sz="3600" b="1" dirty="0">
              <a:latin typeface="Times New Roman"/>
              <a:cs typeface="Times New Roman"/>
            </a:endParaRPr>
          </a:p>
        </p:txBody>
      </p:sp>
      <p:sp>
        <p:nvSpPr>
          <p:cNvPr id="4" name="Content Placeholder 3"/>
          <p:cNvSpPr>
            <a:spLocks noGrp="1"/>
          </p:cNvSpPr>
          <p:nvPr>
            <p:ph idx="1"/>
          </p:nvPr>
        </p:nvSpPr>
        <p:spPr>
          <a:xfrm>
            <a:off x="1752600" y="1600201"/>
            <a:ext cx="5410200" cy="3200400"/>
          </a:xfrm>
        </p:spPr>
        <p:txBody>
          <a:bodyPr/>
          <a:lstStyle/>
          <a:p>
            <a:r>
              <a:rPr lang="en-US" dirty="0" smtClean="0">
                <a:latin typeface="Times New Roman"/>
                <a:cs typeface="Times New Roman"/>
              </a:rPr>
              <a:t>Turn on your Diagnostics</a:t>
            </a:r>
          </a:p>
          <a:p>
            <a:endParaRPr lang="en-US" dirty="0" smtClean="0">
              <a:latin typeface="Times New Roman"/>
              <a:cs typeface="Times New Roman"/>
            </a:endParaRPr>
          </a:p>
          <a:p>
            <a:r>
              <a:rPr lang="en-US" dirty="0" smtClean="0">
                <a:latin typeface="Times New Roman"/>
                <a:cs typeface="Times New Roman"/>
              </a:rPr>
              <a:t>Enter the data in L1 and L2</a:t>
            </a:r>
          </a:p>
          <a:p>
            <a:endParaRPr lang="en-US" dirty="0" smtClean="0">
              <a:latin typeface="Times New Roman"/>
              <a:cs typeface="Times New Roman"/>
            </a:endParaRPr>
          </a:p>
          <a:p>
            <a:r>
              <a:rPr lang="en-US" dirty="0" err="1" smtClean="0">
                <a:latin typeface="Times New Roman"/>
                <a:cs typeface="Times New Roman"/>
              </a:rPr>
              <a:t>LinReg</a:t>
            </a:r>
            <a:r>
              <a:rPr lang="en-US" dirty="0" smtClean="0">
                <a:latin typeface="Times New Roman"/>
                <a:cs typeface="Times New Roman"/>
              </a:rPr>
              <a:t> L1, L2</a:t>
            </a:r>
            <a:endParaRPr lang="en-US" dirty="0">
              <a:latin typeface="Times New Roman"/>
              <a:cs typeface="Times New Roman"/>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575"/>
            <a:ext cx="8229600" cy="1139825"/>
          </a:xfrm>
        </p:spPr>
        <p:txBody>
          <a:bodyPr>
            <a:normAutofit/>
          </a:bodyPr>
          <a:lstStyle/>
          <a:p>
            <a:r>
              <a:rPr lang="en-US" sz="3000" dirty="0" smtClean="0">
                <a:latin typeface="Times New Roman"/>
                <a:cs typeface="Times New Roman"/>
              </a:rPr>
              <a:t>4) At a father-son camp, the heights of the fathers and their sons were measured.</a:t>
            </a:r>
            <a:endParaRPr lang="en-US" sz="3000" dirty="0">
              <a:latin typeface="Times New Roman"/>
              <a:cs typeface="Times New Roman"/>
            </a:endParaRPr>
          </a:p>
        </p:txBody>
      </p:sp>
      <p:sp>
        <p:nvSpPr>
          <p:cNvPr id="3" name="TextBox 2"/>
          <p:cNvSpPr txBox="1"/>
          <p:nvPr/>
        </p:nvSpPr>
        <p:spPr>
          <a:xfrm>
            <a:off x="1024755" y="3339405"/>
            <a:ext cx="7433445" cy="1384995"/>
          </a:xfrm>
          <a:prstGeom prst="rect">
            <a:avLst/>
          </a:prstGeom>
          <a:noFill/>
        </p:spPr>
        <p:txBody>
          <a:bodyPr wrap="none" rtlCol="0">
            <a:spAutoFit/>
          </a:bodyPr>
          <a:lstStyle/>
          <a:p>
            <a:pPr marL="514350" indent="-514350">
              <a:buFont typeface="+mj-lt"/>
              <a:buAutoNum type="alphaLcParenR"/>
            </a:pPr>
            <a:r>
              <a:rPr lang="en-US" sz="2800" dirty="0" smtClean="0">
                <a:latin typeface="Times New Roman" pitchFamily="18" charset="0"/>
                <a:cs typeface="Times New Roman" pitchFamily="18" charset="0"/>
              </a:rPr>
              <a:t>Draw a scatter plot of the data.</a:t>
            </a:r>
          </a:p>
          <a:p>
            <a:pPr marL="514350" indent="-514350">
              <a:buFont typeface="+mj-lt"/>
              <a:buAutoNum type="alphaLcParenR"/>
            </a:pPr>
            <a:r>
              <a:rPr lang="en-US" sz="2800" dirty="0" smtClean="0">
                <a:latin typeface="Times New Roman" pitchFamily="18" charset="0"/>
                <a:cs typeface="Times New Roman" pitchFamily="18" charset="0"/>
              </a:rPr>
              <a:t>Calculate </a:t>
            </a:r>
            <a:r>
              <a:rPr lang="en-US" sz="2800" i="1" dirty="0" smtClean="0">
                <a:latin typeface="Times New Roman" pitchFamily="18" charset="0"/>
                <a:cs typeface="Times New Roman" pitchFamily="18" charset="0"/>
              </a:rPr>
              <a:t>r</a:t>
            </a:r>
          </a:p>
          <a:p>
            <a:pPr marL="514350" indent="-514350">
              <a:buFont typeface="+mj-lt"/>
              <a:buAutoNum type="alphaLcParenR"/>
            </a:pPr>
            <a:r>
              <a:rPr lang="en-US" sz="2800" dirty="0" smtClean="0">
                <a:latin typeface="Times New Roman" pitchFamily="18" charset="0"/>
                <a:cs typeface="Times New Roman" pitchFamily="18" charset="0"/>
              </a:rPr>
              <a:t>Describe the correlation between the variables.</a:t>
            </a:r>
            <a:endParaRPr lang="en-US" sz="2800" dirty="0">
              <a:latin typeface="Times New Roman" pitchFamily="18" charset="0"/>
              <a:cs typeface="Times New Roman" pitchFamily="18" charset="0"/>
            </a:endParaRPr>
          </a:p>
        </p:txBody>
      </p:sp>
      <p:pic>
        <p:nvPicPr>
          <p:cNvPr id="46082" name="Picture 2"/>
          <p:cNvPicPr>
            <a:picLocks noChangeAspect="1" noChangeArrowheads="1"/>
          </p:cNvPicPr>
          <p:nvPr/>
        </p:nvPicPr>
        <p:blipFill>
          <a:blip r:embed="rId3" cstate="print"/>
          <a:srcRect/>
          <a:stretch>
            <a:fillRect/>
          </a:stretch>
        </p:blipFill>
        <p:spPr bwMode="auto">
          <a:xfrm>
            <a:off x="106680" y="2322805"/>
            <a:ext cx="8961120" cy="877595"/>
          </a:xfrm>
          <a:prstGeom prst="rect">
            <a:avLst/>
          </a:prstGeom>
          <a:noFill/>
          <a:ln w="57150" cmpd="sng">
            <a:solidFill>
              <a:schemeClr val="tx1"/>
            </a:solidFill>
            <a:miter lim="800000"/>
            <a:headEnd/>
            <a:tailEnd/>
          </a:ln>
          <a:effectLst/>
        </p:spPr>
      </p:pic>
      <p:sp>
        <p:nvSpPr>
          <p:cNvPr id="6" name="TextBox 5"/>
          <p:cNvSpPr txBox="1"/>
          <p:nvPr/>
        </p:nvSpPr>
        <p:spPr>
          <a:xfrm>
            <a:off x="228600" y="152400"/>
            <a:ext cx="1810487" cy="523220"/>
          </a:xfrm>
          <a:prstGeom prst="rect">
            <a:avLst/>
          </a:prstGeom>
          <a:noFill/>
          <a:ln w="57150" cmpd="sng">
            <a:solidFill>
              <a:schemeClr val="tx1"/>
            </a:solidFill>
          </a:ln>
        </p:spPr>
        <p:txBody>
          <a:bodyPr wrap="none" rtlCol="0">
            <a:spAutoFit/>
          </a:bodyPr>
          <a:lstStyle/>
          <a:p>
            <a:r>
              <a:rPr lang="en-US" sz="2800" b="1" dirty="0" smtClean="0">
                <a:latin typeface="Times New Roman"/>
                <a:cs typeface="Times New Roman"/>
              </a:rPr>
              <a:t>Example 4</a:t>
            </a:r>
            <a:endParaRPr lang="en-US" sz="2800" b="1" dirty="0">
              <a:latin typeface="Times New Roman"/>
              <a:cs typeface="Times New Roman"/>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533400"/>
            <a:ext cx="9186146" cy="55626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594243"/>
            <a:ext cx="9143999" cy="566951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901294"/>
            <a:ext cx="9144000" cy="5055409"/>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571500"/>
            <a:ext cx="9144000" cy="5715001"/>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597309"/>
            <a:ext cx="9143999" cy="566338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7621" t="23288" r="2203" b="56164"/>
          <a:stretch>
            <a:fillRect/>
          </a:stretch>
        </p:blipFill>
        <p:spPr bwMode="auto">
          <a:xfrm>
            <a:off x="350520" y="1676400"/>
            <a:ext cx="8412480" cy="1386680"/>
          </a:xfrm>
          <a:prstGeom prst="rect">
            <a:avLst/>
          </a:prstGeom>
          <a:noFill/>
          <a:ln w="57150" cmpd="sng">
            <a:solidFill>
              <a:schemeClr val="tx1"/>
            </a:solidFill>
            <a:miter lim="800000"/>
            <a:headEnd/>
            <a:tailEnd/>
          </a:ln>
          <a:effectLst/>
        </p:spPr>
      </p:pic>
      <p:sp>
        <p:nvSpPr>
          <p:cNvPr id="5" name="Title 4"/>
          <p:cNvSpPr>
            <a:spLocks noGrp="1"/>
          </p:cNvSpPr>
          <p:nvPr>
            <p:ph type="title"/>
          </p:nvPr>
        </p:nvSpPr>
        <p:spPr>
          <a:xfrm>
            <a:off x="457200" y="304800"/>
            <a:ext cx="8229600" cy="1139825"/>
          </a:xfrm>
        </p:spPr>
        <p:txBody>
          <a:bodyPr/>
          <a:lstStyle/>
          <a:p>
            <a:r>
              <a:rPr lang="en-US" sz="2800" b="1" dirty="0" smtClean="0">
                <a:latin typeface="Times New Roman"/>
                <a:cs typeface="Times New Roman"/>
              </a:rPr>
              <a:t>At a tournament, athletes throw a discus.  The age and distance thrown are recorded for each athlete:</a:t>
            </a:r>
            <a:endParaRPr lang="en-US" sz="2800" b="1" dirty="0">
              <a:latin typeface="Times New Roman"/>
              <a:cs typeface="Times New Roman"/>
            </a:endParaRPr>
          </a:p>
        </p:txBody>
      </p:sp>
      <p:pic>
        <p:nvPicPr>
          <p:cNvPr id="6" name="Picture 2"/>
          <p:cNvPicPr>
            <a:picLocks noChangeAspect="1" noChangeArrowheads="1"/>
          </p:cNvPicPr>
          <p:nvPr/>
        </p:nvPicPr>
        <p:blipFill>
          <a:blip r:embed="rId2" cstate="print"/>
          <a:srcRect l="60793" t="47945"/>
          <a:stretch>
            <a:fillRect/>
          </a:stretch>
        </p:blipFill>
        <p:spPr bwMode="auto">
          <a:xfrm>
            <a:off x="6019800" y="3886200"/>
            <a:ext cx="2569946" cy="2194560"/>
          </a:xfrm>
          <a:prstGeom prst="rect">
            <a:avLst/>
          </a:prstGeom>
          <a:noFill/>
          <a:ln w="57150" cmpd="sng">
            <a:solidFill>
              <a:schemeClr val="tx1"/>
            </a:solidFill>
            <a:miter lim="800000"/>
            <a:headEnd/>
            <a:tailEnd/>
          </a:ln>
          <a:effectLst/>
        </p:spPr>
      </p:pic>
      <p:sp>
        <p:nvSpPr>
          <p:cNvPr id="9" name="TextBox 8"/>
          <p:cNvSpPr txBox="1"/>
          <p:nvPr/>
        </p:nvSpPr>
        <p:spPr>
          <a:xfrm>
            <a:off x="533400" y="3711476"/>
            <a:ext cx="5791200" cy="2308324"/>
          </a:xfrm>
          <a:prstGeom prst="rect">
            <a:avLst/>
          </a:prstGeom>
          <a:noFill/>
        </p:spPr>
        <p:txBody>
          <a:bodyPr wrap="square" rtlCol="0">
            <a:spAutoFit/>
          </a:bodyPr>
          <a:lstStyle/>
          <a:p>
            <a:pPr>
              <a:buFont typeface="Arial" pitchFamily="34" charset="0"/>
              <a:buChar char="•"/>
            </a:pPr>
            <a:r>
              <a:rPr lang="en-US" sz="2400" dirty="0" smtClean="0">
                <a:latin typeface="Times New Roman"/>
                <a:cs typeface="Times New Roman"/>
              </a:rPr>
              <a:t>How could you graph the data to more clearly see the relationship between the variables?</a:t>
            </a:r>
          </a:p>
          <a:p>
            <a:endParaRPr lang="en-US" sz="2400" dirty="0" smtClean="0">
              <a:latin typeface="Times New Roman"/>
              <a:cs typeface="Times New Roman"/>
            </a:endParaRPr>
          </a:p>
          <a:p>
            <a:pPr>
              <a:buFont typeface="Arial" pitchFamily="34" charset="0"/>
              <a:buChar char="•"/>
            </a:pPr>
            <a:r>
              <a:rPr lang="en-US" sz="2400" dirty="0" smtClean="0">
                <a:latin typeface="Times New Roman"/>
                <a:cs typeface="Times New Roman"/>
              </a:rPr>
              <a:t>How can we measure the relationship between the variables?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55368" y="838200"/>
            <a:ext cx="9088632" cy="506002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543800" cy="868362"/>
          </a:xfrm>
          <a:ln w="57150" cmpd="sng">
            <a:solidFill>
              <a:schemeClr val="tx1"/>
            </a:solidFill>
          </a:ln>
        </p:spPr>
        <p:txBody>
          <a:bodyPr>
            <a:normAutofit fontScale="90000"/>
          </a:bodyPr>
          <a:lstStyle/>
          <a:p>
            <a:r>
              <a:rPr lang="en-US" sz="4000" b="1" dirty="0" smtClean="0">
                <a:latin typeface="Times New Roman"/>
                <a:cs typeface="Times New Roman"/>
              </a:rPr>
              <a:t>Correlation Coefficient on Autograph</a:t>
            </a:r>
            <a:endParaRPr lang="en-US" sz="4000" b="1" dirty="0">
              <a:latin typeface="Times New Roman"/>
              <a:cs typeface="Times New Roman"/>
            </a:endParaRPr>
          </a:p>
        </p:txBody>
      </p:sp>
      <p:sp>
        <p:nvSpPr>
          <p:cNvPr id="3" name="Rectangle 2"/>
          <p:cNvSpPr/>
          <p:nvPr/>
        </p:nvSpPr>
        <p:spPr>
          <a:xfrm>
            <a:off x="1828800" y="1524000"/>
            <a:ext cx="7239000" cy="4555093"/>
          </a:xfrm>
          <a:prstGeom prst="rect">
            <a:avLst/>
          </a:prstGeom>
        </p:spPr>
        <p:txBody>
          <a:bodyPr wrap="square">
            <a:spAutoFit/>
          </a:bodyPr>
          <a:lstStyle/>
          <a:p>
            <a:pPr>
              <a:spcBef>
                <a:spcPts val="1200"/>
              </a:spcBef>
              <a:buFont typeface="Arial" pitchFamily="34" charset="0"/>
              <a:buChar char="•"/>
            </a:pPr>
            <a:r>
              <a:rPr lang="en-US" sz="2800" dirty="0" smtClean="0">
                <a:latin typeface="Times New Roman"/>
                <a:cs typeface="Times New Roman"/>
              </a:rPr>
              <a:t>Open a 2D Graph Page</a:t>
            </a:r>
          </a:p>
          <a:p>
            <a:pPr>
              <a:spcBef>
                <a:spcPts val="1200"/>
              </a:spcBef>
              <a:buFont typeface="Arial" pitchFamily="34" charset="0"/>
              <a:buChar char="•"/>
            </a:pPr>
            <a:r>
              <a:rPr lang="en-US" sz="2800" dirty="0" smtClean="0">
                <a:latin typeface="Times New Roman"/>
                <a:cs typeface="Times New Roman"/>
              </a:rPr>
              <a:t>Data &gt; Enter XY Data Set</a:t>
            </a:r>
          </a:p>
          <a:p>
            <a:pPr>
              <a:spcBef>
                <a:spcPts val="1200"/>
              </a:spcBef>
              <a:buFont typeface="Arial" pitchFamily="34" charset="0"/>
              <a:buChar char="•"/>
            </a:pPr>
            <a:r>
              <a:rPr lang="en-US" sz="2800" dirty="0" smtClean="0">
                <a:latin typeface="Times New Roman"/>
                <a:cs typeface="Times New Roman"/>
              </a:rPr>
              <a:t>Enter your data</a:t>
            </a:r>
          </a:p>
          <a:p>
            <a:pPr>
              <a:spcBef>
                <a:spcPts val="1200"/>
              </a:spcBef>
              <a:buFont typeface="Arial" pitchFamily="34" charset="0"/>
              <a:buChar char="•"/>
            </a:pPr>
            <a:r>
              <a:rPr lang="en-US" sz="2800" dirty="0" smtClean="0">
                <a:latin typeface="Times New Roman"/>
                <a:cs typeface="Times New Roman"/>
              </a:rPr>
              <a:t>Select </a:t>
            </a:r>
            <a:r>
              <a:rPr lang="en-US" sz="2800" b="1" dirty="0" smtClean="0">
                <a:latin typeface="Times New Roman"/>
                <a:cs typeface="Times New Roman"/>
              </a:rPr>
              <a:t>Show Statistics</a:t>
            </a:r>
          </a:p>
          <a:p>
            <a:pPr>
              <a:spcBef>
                <a:spcPts val="1200"/>
              </a:spcBef>
              <a:buFont typeface="Arial" pitchFamily="34" charset="0"/>
              <a:buChar char="•"/>
            </a:pPr>
            <a:r>
              <a:rPr lang="en-US" sz="2800" dirty="0" smtClean="0">
                <a:latin typeface="Times New Roman"/>
                <a:cs typeface="Times New Roman"/>
              </a:rPr>
              <a:t>Click </a:t>
            </a:r>
            <a:r>
              <a:rPr lang="en-US" sz="2800" b="1" dirty="0" smtClean="0">
                <a:latin typeface="Times New Roman"/>
                <a:cs typeface="Times New Roman"/>
              </a:rPr>
              <a:t>OK</a:t>
            </a:r>
          </a:p>
          <a:p>
            <a:pPr>
              <a:spcBef>
                <a:spcPts val="1200"/>
              </a:spcBef>
              <a:buFont typeface="Arial" pitchFamily="34" charset="0"/>
              <a:buChar char="•"/>
            </a:pPr>
            <a:r>
              <a:rPr lang="en-US" sz="2800" dirty="0" smtClean="0">
                <a:latin typeface="Times New Roman"/>
                <a:cs typeface="Times New Roman"/>
              </a:rPr>
              <a:t>Click </a:t>
            </a:r>
            <a:r>
              <a:rPr lang="en-US" sz="2800" b="1" dirty="0" smtClean="0">
                <a:latin typeface="Times New Roman"/>
                <a:cs typeface="Times New Roman"/>
              </a:rPr>
              <a:t>Transfer to Results Box</a:t>
            </a:r>
          </a:p>
          <a:p>
            <a:pPr>
              <a:spcBef>
                <a:spcPts val="1200"/>
              </a:spcBef>
              <a:buFont typeface="Arial" pitchFamily="34" charset="0"/>
              <a:buChar char="•"/>
            </a:pPr>
            <a:r>
              <a:rPr lang="en-US" sz="2800" dirty="0" smtClean="0">
                <a:latin typeface="Times New Roman"/>
                <a:cs typeface="Times New Roman"/>
              </a:rPr>
              <a:t>View &gt; Results Box</a:t>
            </a:r>
          </a:p>
          <a:p>
            <a:pPr>
              <a:spcBef>
                <a:spcPts val="1200"/>
              </a:spcBef>
              <a:buFont typeface="Arial" pitchFamily="34" charset="0"/>
              <a:buChar char="•"/>
            </a:pPr>
            <a:endParaRPr lang="en-US" sz="24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3733800" cy="868362"/>
          </a:xfrm>
        </p:spPr>
        <p:txBody>
          <a:bodyPr/>
          <a:lstStyle/>
          <a:p>
            <a:r>
              <a:rPr lang="en-US" b="1" u="sng" dirty="0" smtClean="0">
                <a:latin typeface="Times New Roman"/>
                <a:cs typeface="Times New Roman"/>
              </a:rPr>
              <a:t>Vocabulary</a:t>
            </a:r>
            <a:endParaRPr lang="en-US" b="1" u="sng" dirty="0">
              <a:latin typeface="Times New Roman"/>
              <a:cs typeface="Times New Roman"/>
            </a:endParaRPr>
          </a:p>
        </p:txBody>
      </p:sp>
      <p:sp>
        <p:nvSpPr>
          <p:cNvPr id="3" name="Content Placeholder 2"/>
          <p:cNvSpPr>
            <a:spLocks noGrp="1"/>
          </p:cNvSpPr>
          <p:nvPr>
            <p:ph idx="1"/>
          </p:nvPr>
        </p:nvSpPr>
        <p:spPr>
          <a:xfrm>
            <a:off x="609600" y="1447800"/>
            <a:ext cx="8001000" cy="3352800"/>
          </a:xfrm>
          <a:ln w="57150" cmpd="sng">
            <a:solidFill>
              <a:schemeClr val="tx1"/>
            </a:solidFill>
          </a:ln>
        </p:spPr>
        <p:txBody>
          <a:bodyPr/>
          <a:lstStyle/>
          <a:p>
            <a:pPr>
              <a:spcBef>
                <a:spcPts val="1800"/>
              </a:spcBef>
              <a:spcAft>
                <a:spcPts val="600"/>
              </a:spcAft>
            </a:pPr>
            <a:r>
              <a:rPr lang="en-US" b="1" dirty="0" err="1" smtClean="0">
                <a:latin typeface="Times New Roman"/>
                <a:cs typeface="Times New Roman"/>
              </a:rPr>
              <a:t>Bivariate</a:t>
            </a:r>
            <a:r>
              <a:rPr lang="en-US" b="1" dirty="0" smtClean="0">
                <a:latin typeface="Times New Roman"/>
                <a:cs typeface="Times New Roman"/>
              </a:rPr>
              <a:t> data </a:t>
            </a:r>
            <a:r>
              <a:rPr lang="en-US" dirty="0" smtClean="0">
                <a:latin typeface="Times New Roman"/>
                <a:cs typeface="Times New Roman"/>
              </a:rPr>
              <a:t>– data with two variables.</a:t>
            </a:r>
          </a:p>
          <a:p>
            <a:pPr>
              <a:spcBef>
                <a:spcPts val="1800"/>
              </a:spcBef>
              <a:spcAft>
                <a:spcPts val="600"/>
              </a:spcAft>
            </a:pPr>
            <a:r>
              <a:rPr lang="en-US" b="1" dirty="0" smtClean="0">
                <a:latin typeface="Times New Roman"/>
                <a:cs typeface="Times New Roman"/>
              </a:rPr>
              <a:t>Scatter plot </a:t>
            </a:r>
            <a:r>
              <a:rPr lang="en-US" dirty="0" smtClean="0">
                <a:latin typeface="Times New Roman"/>
                <a:cs typeface="Times New Roman"/>
              </a:rPr>
              <a:t>– a graph that shows the relationship between two variables.</a:t>
            </a:r>
          </a:p>
          <a:p>
            <a:pPr>
              <a:spcBef>
                <a:spcPts val="1800"/>
              </a:spcBef>
              <a:spcAft>
                <a:spcPts val="600"/>
              </a:spcAft>
            </a:pPr>
            <a:r>
              <a:rPr lang="en-US" b="1" dirty="0" smtClean="0">
                <a:latin typeface="Times New Roman"/>
                <a:cs typeface="Times New Roman"/>
              </a:rPr>
              <a:t>Correlation</a:t>
            </a:r>
            <a:r>
              <a:rPr lang="en-US" dirty="0" smtClean="0">
                <a:latin typeface="Times New Roman"/>
                <a:cs typeface="Times New Roman"/>
              </a:rPr>
              <a:t> – the relationship or association between two variables.</a:t>
            </a:r>
            <a:endParaRPr lang="en-US" dirty="0">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792162"/>
          </a:xfrm>
        </p:spPr>
        <p:txBody>
          <a:bodyPr>
            <a:normAutofit/>
          </a:bodyPr>
          <a:lstStyle/>
          <a:p>
            <a:r>
              <a:rPr lang="en-US" sz="3600" b="1" dirty="0" smtClean="0">
                <a:latin typeface="Times New Roman"/>
                <a:cs typeface="Times New Roman"/>
              </a:rPr>
              <a:t>The discus throwing data:</a:t>
            </a:r>
            <a:endParaRPr lang="en-US" sz="3600" b="1" dirty="0">
              <a:latin typeface="Times New Roman"/>
              <a:cs typeface="Times New Roman"/>
            </a:endParaRPr>
          </a:p>
        </p:txBody>
      </p:sp>
      <p:sp>
        <p:nvSpPr>
          <p:cNvPr id="3" name="Content Placeholder 2"/>
          <p:cNvSpPr>
            <a:spLocks noGrp="1"/>
          </p:cNvSpPr>
          <p:nvPr>
            <p:ph idx="1"/>
          </p:nvPr>
        </p:nvSpPr>
        <p:spPr>
          <a:xfrm>
            <a:off x="457200" y="3394075"/>
            <a:ext cx="8305800" cy="1787525"/>
          </a:xfrm>
        </p:spPr>
        <p:txBody>
          <a:bodyPr>
            <a:normAutofit/>
          </a:bodyPr>
          <a:lstStyle/>
          <a:p>
            <a:r>
              <a:rPr lang="en-US" sz="2800" dirty="0" smtClean="0">
                <a:latin typeface="Times New Roman"/>
                <a:cs typeface="Times New Roman"/>
              </a:rPr>
              <a:t>Be sure to put the: </a:t>
            </a:r>
            <a:endParaRPr lang="en-US" sz="2800" dirty="0">
              <a:latin typeface="Times New Roman"/>
              <a:cs typeface="Times New Roman"/>
            </a:endParaRPr>
          </a:p>
          <a:p>
            <a:pPr lvl="1"/>
            <a:r>
              <a:rPr lang="en-US" b="1" dirty="0" smtClean="0">
                <a:latin typeface="Times New Roman"/>
                <a:cs typeface="Times New Roman"/>
              </a:rPr>
              <a:t>independent</a:t>
            </a:r>
            <a:r>
              <a:rPr lang="en-US" dirty="0" smtClean="0">
                <a:latin typeface="Times New Roman"/>
                <a:cs typeface="Times New Roman"/>
              </a:rPr>
              <a:t> variable along the horizontal and the</a:t>
            </a:r>
            <a:endParaRPr lang="en-US" dirty="0">
              <a:latin typeface="Times New Roman"/>
              <a:cs typeface="Times New Roman"/>
            </a:endParaRPr>
          </a:p>
          <a:p>
            <a:pPr lvl="1"/>
            <a:r>
              <a:rPr lang="en-US" b="1" dirty="0" smtClean="0">
                <a:latin typeface="Times New Roman"/>
                <a:cs typeface="Times New Roman"/>
              </a:rPr>
              <a:t>dependent</a:t>
            </a:r>
            <a:r>
              <a:rPr lang="en-US" dirty="0" smtClean="0">
                <a:latin typeface="Times New Roman"/>
                <a:cs typeface="Times New Roman"/>
              </a:rPr>
              <a:t> variable along the vertical axis.</a:t>
            </a:r>
            <a:endParaRPr lang="en-US" dirty="0">
              <a:latin typeface="Times New Roman"/>
              <a:cs typeface="Times New Roman"/>
            </a:endParaRPr>
          </a:p>
        </p:txBody>
      </p:sp>
      <p:pic>
        <p:nvPicPr>
          <p:cNvPr id="5" name="Picture 2"/>
          <p:cNvPicPr>
            <a:picLocks noChangeAspect="1" noChangeArrowheads="1"/>
          </p:cNvPicPr>
          <p:nvPr/>
        </p:nvPicPr>
        <p:blipFill>
          <a:blip r:embed="rId2" cstate="print"/>
          <a:srcRect l="17621" t="23288" r="2203" b="56164"/>
          <a:stretch>
            <a:fillRect/>
          </a:stretch>
        </p:blipFill>
        <p:spPr bwMode="auto">
          <a:xfrm>
            <a:off x="274320" y="1524001"/>
            <a:ext cx="8488680" cy="1399240"/>
          </a:xfrm>
          <a:prstGeom prst="rect">
            <a:avLst/>
          </a:prstGeom>
          <a:noFill/>
          <a:ln w="57150" cmpd="sng">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chor="ctr"/>
          <a:lstStyle/>
          <a:p>
            <a:pPr algn="ctr"/>
            <a:r>
              <a:rPr lang="en-US" sz="3600" dirty="0" smtClean="0">
                <a:latin typeface="Times New Roman"/>
                <a:cs typeface="Times New Roman"/>
              </a:rPr>
              <a:t>A </a:t>
            </a:r>
            <a:r>
              <a:rPr lang="en-US" sz="3600" b="1" dirty="0" err="1" smtClean="0">
                <a:latin typeface="Times New Roman"/>
                <a:cs typeface="Times New Roman"/>
              </a:rPr>
              <a:t>scatterplot</a:t>
            </a:r>
            <a:r>
              <a:rPr lang="en-US" sz="3600" dirty="0" smtClean="0">
                <a:latin typeface="Times New Roman"/>
                <a:cs typeface="Times New Roman"/>
              </a:rPr>
              <a:t> of the </a:t>
            </a:r>
            <a:r>
              <a:rPr lang="en-US" sz="4000" i="1" dirty="0" smtClean="0">
                <a:latin typeface="Times New Roman"/>
                <a:cs typeface="Times New Roman"/>
              </a:rPr>
              <a:t>discus throwing </a:t>
            </a:r>
            <a:r>
              <a:rPr lang="en-US" sz="3600" dirty="0" smtClean="0">
                <a:latin typeface="Times New Roman"/>
                <a:cs typeface="Times New Roman"/>
              </a:rPr>
              <a:t>data:</a:t>
            </a:r>
            <a:endParaRPr lang="en-US" sz="3600" dirty="0">
              <a:latin typeface="Times New Roman"/>
              <a:cs typeface="Times New Roman"/>
            </a:endParaRPr>
          </a:p>
        </p:txBody>
      </p:sp>
      <p:pic>
        <p:nvPicPr>
          <p:cNvPr id="2050" name="Picture 2"/>
          <p:cNvPicPr>
            <a:picLocks noChangeAspect="1" noChangeArrowheads="1"/>
          </p:cNvPicPr>
          <p:nvPr/>
        </p:nvPicPr>
        <p:blipFill>
          <a:blip r:embed="rId2" cstate="print"/>
          <a:srcRect/>
          <a:stretch>
            <a:fillRect/>
          </a:stretch>
        </p:blipFill>
        <p:spPr bwMode="auto">
          <a:xfrm>
            <a:off x="1595867" y="1295400"/>
            <a:ext cx="6176533" cy="5105400"/>
          </a:xfrm>
          <a:prstGeom prst="rect">
            <a:avLst/>
          </a:prstGeom>
          <a:noFill/>
          <a:ln w="57150" cmpd="sng">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09600"/>
            <a:ext cx="4953000" cy="868362"/>
          </a:xfrm>
          <a:ln w="57150" cmpd="sng">
            <a:solidFill>
              <a:schemeClr val="tx1"/>
            </a:solidFill>
          </a:ln>
        </p:spPr>
        <p:txBody>
          <a:bodyPr>
            <a:normAutofit/>
          </a:bodyPr>
          <a:lstStyle/>
          <a:p>
            <a:r>
              <a:rPr lang="en-US" sz="4000" b="1" dirty="0" smtClean="0">
                <a:latin typeface="Times New Roman"/>
                <a:cs typeface="Times New Roman"/>
              </a:rPr>
              <a:t>Finding Correlation:</a:t>
            </a:r>
            <a:endParaRPr lang="en-US" sz="4000" b="1" dirty="0">
              <a:latin typeface="Times New Roman"/>
              <a:cs typeface="Times New Roman"/>
            </a:endParaRPr>
          </a:p>
        </p:txBody>
      </p:sp>
      <p:sp>
        <p:nvSpPr>
          <p:cNvPr id="4" name="Content Placeholder 3"/>
          <p:cNvSpPr>
            <a:spLocks noGrp="1"/>
          </p:cNvSpPr>
          <p:nvPr>
            <p:ph idx="1"/>
          </p:nvPr>
        </p:nvSpPr>
        <p:spPr>
          <a:xfrm>
            <a:off x="609600" y="1722437"/>
            <a:ext cx="8229600" cy="4525963"/>
          </a:xfrm>
        </p:spPr>
        <p:txBody>
          <a:bodyPr/>
          <a:lstStyle/>
          <a:p>
            <a:pPr marL="514350" indent="-514350">
              <a:buFont typeface="+mj-lt"/>
              <a:buAutoNum type="arabicParenR"/>
            </a:pPr>
            <a:r>
              <a:rPr lang="en-US" dirty="0">
                <a:latin typeface="Times New Roman"/>
                <a:cs typeface="Times New Roman"/>
              </a:rPr>
              <a:t>L</a:t>
            </a:r>
            <a:r>
              <a:rPr lang="en-US" dirty="0" smtClean="0">
                <a:latin typeface="Times New Roman"/>
                <a:cs typeface="Times New Roman"/>
              </a:rPr>
              <a:t>ook for a direction</a:t>
            </a:r>
          </a:p>
        </p:txBody>
      </p:sp>
      <p:pic>
        <p:nvPicPr>
          <p:cNvPr id="5" name="Picture 5"/>
          <p:cNvPicPr>
            <a:picLocks noChangeAspect="1" noChangeArrowheads="1"/>
          </p:cNvPicPr>
          <p:nvPr/>
        </p:nvPicPr>
        <p:blipFill>
          <a:blip r:embed="rId2" cstate="print"/>
          <a:srcRect/>
          <a:stretch>
            <a:fillRect/>
          </a:stretch>
        </p:blipFill>
        <p:spPr bwMode="auto">
          <a:xfrm>
            <a:off x="1981200" y="3048000"/>
            <a:ext cx="5410200" cy="3124200"/>
          </a:xfrm>
          <a:prstGeom prst="rect">
            <a:avLst/>
          </a:prstGeom>
          <a:noFill/>
          <a:ln w="9525">
            <a:noFill/>
            <a:miter lim="800000"/>
            <a:headEnd/>
            <a:tailEnd/>
          </a:ln>
          <a:effectLst/>
        </p:spPr>
      </p:pic>
      <p:pic>
        <p:nvPicPr>
          <p:cNvPr id="6" name="Picture 4"/>
          <p:cNvPicPr>
            <a:picLocks noChangeAspect="1" noChangeArrowheads="1"/>
          </p:cNvPicPr>
          <p:nvPr/>
        </p:nvPicPr>
        <p:blipFill>
          <a:blip r:embed="rId3" cstate="print"/>
          <a:srcRect/>
          <a:stretch>
            <a:fillRect/>
          </a:stretch>
        </p:blipFill>
        <p:spPr bwMode="auto">
          <a:xfrm>
            <a:off x="2171700" y="3124200"/>
            <a:ext cx="5029200" cy="2971800"/>
          </a:xfrm>
          <a:prstGeom prst="rect">
            <a:avLst/>
          </a:prstGeom>
          <a:noFill/>
          <a:ln w="9525">
            <a:noFill/>
            <a:miter lim="800000"/>
            <a:headEnd/>
            <a:tailEnd/>
          </a:ln>
          <a:effectLst/>
        </p:spPr>
      </p:pic>
      <p:pic>
        <p:nvPicPr>
          <p:cNvPr id="7" name="Picture 4"/>
          <p:cNvPicPr>
            <a:picLocks noChangeAspect="1" noChangeArrowheads="1"/>
          </p:cNvPicPr>
          <p:nvPr/>
        </p:nvPicPr>
        <p:blipFill>
          <a:blip r:embed="rId4" cstate="print"/>
          <a:srcRect/>
          <a:stretch>
            <a:fillRect/>
          </a:stretch>
        </p:blipFill>
        <p:spPr bwMode="auto">
          <a:xfrm>
            <a:off x="2019300" y="3086100"/>
            <a:ext cx="5334000" cy="3048000"/>
          </a:xfrm>
          <a:prstGeom prst="rect">
            <a:avLst/>
          </a:prstGeom>
          <a:noFill/>
          <a:ln w="9525">
            <a:noFill/>
            <a:miter lim="800000"/>
            <a:headEnd/>
            <a:tailEnd/>
          </a:ln>
          <a:effectLst/>
        </p:spPr>
      </p:pic>
      <p:sp>
        <p:nvSpPr>
          <p:cNvPr id="8" name="TextBox 7"/>
          <p:cNvSpPr txBox="1"/>
          <p:nvPr/>
        </p:nvSpPr>
        <p:spPr>
          <a:xfrm>
            <a:off x="2895600" y="2433935"/>
            <a:ext cx="3931920" cy="461665"/>
          </a:xfrm>
          <a:prstGeom prst="rect">
            <a:avLst/>
          </a:prstGeom>
          <a:solidFill>
            <a:schemeClr val="bg1"/>
          </a:solidFill>
        </p:spPr>
        <p:txBody>
          <a:bodyPr wrap="none" rtlCol="0">
            <a:spAutoFit/>
          </a:bodyPr>
          <a:lstStyle/>
          <a:p>
            <a:pPr algn="ctr"/>
            <a:r>
              <a:rPr lang="en-US" sz="2400" dirty="0" smtClean="0"/>
              <a:t>positive correlation</a:t>
            </a:r>
            <a:endParaRPr lang="en-US" sz="2400" dirty="0"/>
          </a:p>
        </p:txBody>
      </p:sp>
      <p:sp>
        <p:nvSpPr>
          <p:cNvPr id="9" name="TextBox 8"/>
          <p:cNvSpPr txBox="1"/>
          <p:nvPr/>
        </p:nvSpPr>
        <p:spPr>
          <a:xfrm>
            <a:off x="2895600" y="2433935"/>
            <a:ext cx="3931920" cy="461665"/>
          </a:xfrm>
          <a:prstGeom prst="rect">
            <a:avLst/>
          </a:prstGeom>
          <a:solidFill>
            <a:schemeClr val="bg1"/>
          </a:solidFill>
        </p:spPr>
        <p:txBody>
          <a:bodyPr wrap="none" rtlCol="0">
            <a:spAutoFit/>
          </a:bodyPr>
          <a:lstStyle/>
          <a:p>
            <a:pPr algn="ctr"/>
            <a:r>
              <a:rPr lang="en-US" sz="2400" dirty="0" smtClean="0"/>
              <a:t>negative correlation</a:t>
            </a:r>
            <a:endParaRPr lang="en-US" sz="2400" dirty="0"/>
          </a:p>
        </p:txBody>
      </p:sp>
      <p:sp>
        <p:nvSpPr>
          <p:cNvPr id="10" name="TextBox 9"/>
          <p:cNvSpPr txBox="1"/>
          <p:nvPr/>
        </p:nvSpPr>
        <p:spPr>
          <a:xfrm>
            <a:off x="2895600" y="2433935"/>
            <a:ext cx="3931920" cy="461665"/>
          </a:xfrm>
          <a:prstGeom prst="rect">
            <a:avLst/>
          </a:prstGeom>
          <a:solidFill>
            <a:schemeClr val="bg1"/>
          </a:solidFill>
        </p:spPr>
        <p:txBody>
          <a:bodyPr wrap="none" rtlCol="0">
            <a:spAutoFit/>
          </a:bodyPr>
          <a:lstStyle/>
          <a:p>
            <a:pPr algn="ctr"/>
            <a:r>
              <a:rPr lang="en-US" sz="2400" dirty="0" smtClean="0"/>
              <a:t>no correlation</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4800600" cy="792162"/>
          </a:xfrm>
          <a:ln w="57150" cmpd="sng">
            <a:solidFill>
              <a:schemeClr val="tx1"/>
            </a:solidFill>
          </a:ln>
        </p:spPr>
        <p:txBody>
          <a:bodyPr>
            <a:normAutofit/>
          </a:bodyPr>
          <a:lstStyle/>
          <a:p>
            <a:r>
              <a:rPr lang="en-US" sz="4000" b="1" dirty="0" smtClean="0">
                <a:latin typeface="Times New Roman"/>
                <a:cs typeface="Times New Roman"/>
              </a:rPr>
              <a:t>Finding Correlation:</a:t>
            </a:r>
            <a:endParaRPr lang="en-US" sz="4000" b="1" dirty="0">
              <a:latin typeface="Times New Roman"/>
              <a:cs typeface="Times New Roman"/>
            </a:endParaRPr>
          </a:p>
        </p:txBody>
      </p:sp>
      <p:sp>
        <p:nvSpPr>
          <p:cNvPr id="4" name="Content Placeholder 3"/>
          <p:cNvSpPr>
            <a:spLocks noGrp="1"/>
          </p:cNvSpPr>
          <p:nvPr>
            <p:ph idx="1"/>
          </p:nvPr>
        </p:nvSpPr>
        <p:spPr>
          <a:xfrm>
            <a:off x="457200" y="1447800"/>
            <a:ext cx="8229600" cy="4525963"/>
          </a:xfrm>
        </p:spPr>
        <p:txBody>
          <a:bodyPr/>
          <a:lstStyle/>
          <a:p>
            <a:pPr marL="514350" indent="-514350">
              <a:buFont typeface="+mj-lt"/>
              <a:buAutoNum type="arabicParenR" startAt="2"/>
            </a:pPr>
            <a:r>
              <a:rPr lang="en-US" dirty="0">
                <a:latin typeface="Times New Roman"/>
                <a:cs typeface="Times New Roman"/>
              </a:rPr>
              <a:t>D</a:t>
            </a:r>
            <a:r>
              <a:rPr lang="en-US" dirty="0" smtClean="0">
                <a:latin typeface="Times New Roman"/>
                <a:cs typeface="Times New Roman"/>
              </a:rPr>
              <a:t>escribe the Strength </a:t>
            </a:r>
          </a:p>
        </p:txBody>
      </p:sp>
      <p:pic>
        <p:nvPicPr>
          <p:cNvPr id="5" name="Picture 4"/>
          <p:cNvPicPr>
            <a:picLocks noChangeAspect="1" noChangeArrowheads="1"/>
          </p:cNvPicPr>
          <p:nvPr/>
        </p:nvPicPr>
        <p:blipFill>
          <a:blip r:embed="rId2" cstate="print"/>
          <a:srcRect/>
          <a:stretch>
            <a:fillRect/>
          </a:stretch>
        </p:blipFill>
        <p:spPr bwMode="auto">
          <a:xfrm>
            <a:off x="685800" y="2057400"/>
            <a:ext cx="3124200" cy="2362200"/>
          </a:xfrm>
          <a:prstGeom prst="rect">
            <a:avLst/>
          </a:prstGeom>
          <a:noFill/>
          <a:ln w="9525">
            <a:noFill/>
            <a:miter lim="800000"/>
            <a:headEnd/>
            <a:tailEnd/>
          </a:ln>
          <a:effectLst/>
        </p:spPr>
      </p:pic>
      <p:pic>
        <p:nvPicPr>
          <p:cNvPr id="6" name="Picture 5"/>
          <p:cNvPicPr>
            <a:picLocks noChangeAspect="1" noChangeArrowheads="1"/>
          </p:cNvPicPr>
          <p:nvPr/>
        </p:nvPicPr>
        <p:blipFill>
          <a:blip r:embed="rId3" cstate="print"/>
          <a:srcRect/>
          <a:stretch>
            <a:fillRect/>
          </a:stretch>
        </p:blipFill>
        <p:spPr bwMode="auto">
          <a:xfrm>
            <a:off x="5257800" y="2133600"/>
            <a:ext cx="3124200" cy="2362200"/>
          </a:xfrm>
          <a:prstGeom prst="rect">
            <a:avLst/>
          </a:prstGeom>
          <a:noFill/>
          <a:ln w="9525">
            <a:noFill/>
            <a:miter lim="800000"/>
            <a:headEnd/>
            <a:tailEnd/>
          </a:ln>
          <a:effectLst/>
        </p:spPr>
      </p:pic>
      <p:pic>
        <p:nvPicPr>
          <p:cNvPr id="7" name="Picture 6"/>
          <p:cNvPicPr>
            <a:picLocks noChangeAspect="1" noChangeArrowheads="1"/>
          </p:cNvPicPr>
          <p:nvPr/>
        </p:nvPicPr>
        <p:blipFill>
          <a:blip r:embed="rId4" cstate="print"/>
          <a:srcRect/>
          <a:stretch>
            <a:fillRect/>
          </a:stretch>
        </p:blipFill>
        <p:spPr bwMode="auto">
          <a:xfrm>
            <a:off x="3048000" y="4495800"/>
            <a:ext cx="3200400" cy="23622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4876800" cy="792162"/>
          </a:xfrm>
          <a:ln w="57150" cmpd="sng">
            <a:solidFill>
              <a:schemeClr val="tx1"/>
            </a:solidFill>
          </a:ln>
        </p:spPr>
        <p:txBody>
          <a:bodyPr>
            <a:normAutofit/>
          </a:bodyPr>
          <a:lstStyle/>
          <a:p>
            <a:r>
              <a:rPr lang="en-US" sz="4000" b="1" dirty="0" smtClean="0">
                <a:latin typeface="Times New Roman"/>
                <a:cs typeface="Times New Roman"/>
              </a:rPr>
              <a:t>Finding Correlation:</a:t>
            </a:r>
            <a:endParaRPr lang="en-US" sz="4000" b="1" dirty="0">
              <a:latin typeface="Times New Roman"/>
              <a:cs typeface="Times New Roman"/>
            </a:endParaRPr>
          </a:p>
        </p:txBody>
      </p:sp>
      <p:sp>
        <p:nvSpPr>
          <p:cNvPr id="4" name="Content Placeholder 3"/>
          <p:cNvSpPr>
            <a:spLocks noGrp="1"/>
          </p:cNvSpPr>
          <p:nvPr>
            <p:ph idx="1"/>
          </p:nvPr>
        </p:nvSpPr>
        <p:spPr>
          <a:xfrm>
            <a:off x="457200" y="1524000"/>
            <a:ext cx="8229600" cy="4525963"/>
          </a:xfrm>
        </p:spPr>
        <p:txBody>
          <a:bodyPr/>
          <a:lstStyle/>
          <a:p>
            <a:pPr marL="514350" indent="-514350">
              <a:buFont typeface="+mj-lt"/>
              <a:buAutoNum type="arabicParenR" startAt="2"/>
            </a:pPr>
            <a:r>
              <a:rPr lang="en-US" dirty="0">
                <a:latin typeface="Times New Roman"/>
                <a:cs typeface="Times New Roman"/>
              </a:rPr>
              <a:t>D</a:t>
            </a:r>
            <a:r>
              <a:rPr lang="en-US" dirty="0" smtClean="0">
                <a:latin typeface="Times New Roman"/>
                <a:cs typeface="Times New Roman"/>
              </a:rPr>
              <a:t>escribe the Strength </a:t>
            </a:r>
          </a:p>
        </p:txBody>
      </p:sp>
      <p:pic>
        <p:nvPicPr>
          <p:cNvPr id="11" name="Picture 8"/>
          <p:cNvPicPr>
            <a:picLocks noChangeAspect="1" noChangeArrowheads="1"/>
          </p:cNvPicPr>
          <p:nvPr/>
        </p:nvPicPr>
        <p:blipFill>
          <a:blip r:embed="rId2" cstate="print"/>
          <a:srcRect/>
          <a:stretch>
            <a:fillRect/>
          </a:stretch>
        </p:blipFill>
        <p:spPr bwMode="auto">
          <a:xfrm>
            <a:off x="609600" y="2133600"/>
            <a:ext cx="2971800" cy="2209800"/>
          </a:xfrm>
          <a:prstGeom prst="rect">
            <a:avLst/>
          </a:prstGeom>
          <a:noFill/>
          <a:ln w="9525">
            <a:noFill/>
            <a:miter lim="800000"/>
            <a:headEnd/>
            <a:tailEnd/>
          </a:ln>
          <a:effectLst/>
        </p:spPr>
      </p:pic>
      <p:pic>
        <p:nvPicPr>
          <p:cNvPr id="12" name="Picture 9"/>
          <p:cNvPicPr>
            <a:picLocks noChangeAspect="1" noChangeArrowheads="1"/>
          </p:cNvPicPr>
          <p:nvPr/>
        </p:nvPicPr>
        <p:blipFill>
          <a:blip r:embed="rId3" cstate="print"/>
          <a:srcRect/>
          <a:stretch>
            <a:fillRect/>
          </a:stretch>
        </p:blipFill>
        <p:spPr bwMode="auto">
          <a:xfrm>
            <a:off x="2971800" y="4343400"/>
            <a:ext cx="2895600" cy="2209800"/>
          </a:xfrm>
          <a:prstGeom prst="rect">
            <a:avLst/>
          </a:prstGeom>
          <a:noFill/>
          <a:ln w="9525">
            <a:noFill/>
            <a:miter lim="800000"/>
            <a:headEnd/>
            <a:tailEnd/>
          </a:ln>
          <a:effectLst/>
        </p:spPr>
      </p:pic>
      <p:pic>
        <p:nvPicPr>
          <p:cNvPr id="13" name="Picture 10"/>
          <p:cNvPicPr>
            <a:picLocks noChangeAspect="1" noChangeArrowheads="1"/>
          </p:cNvPicPr>
          <p:nvPr/>
        </p:nvPicPr>
        <p:blipFill>
          <a:blip r:embed="rId4" cstate="print"/>
          <a:srcRect/>
          <a:stretch>
            <a:fillRect/>
          </a:stretch>
        </p:blipFill>
        <p:spPr bwMode="auto">
          <a:xfrm>
            <a:off x="5334000" y="2057400"/>
            <a:ext cx="2971800" cy="2209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378</TotalTime>
  <Words>721</Words>
  <Application>Microsoft Office PowerPoint</Application>
  <PresentationFormat>On-screen Show (4:3)</PresentationFormat>
  <Paragraphs>141</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Unit 3 – Two Variable Statistics Sections 1: Correlation and Linear Regression   </vt:lpstr>
      <vt:lpstr>At a tournament, athletes throw a discus.  The age and distance thrown are recorded for each athlete:</vt:lpstr>
      <vt:lpstr>At a tournament, athletes throw a discus.  The age and distance thrown are recorded for each athlete:</vt:lpstr>
      <vt:lpstr>Vocabulary</vt:lpstr>
      <vt:lpstr>The discus throwing data:</vt:lpstr>
      <vt:lpstr>A scatterplot of the discus throwing data:</vt:lpstr>
      <vt:lpstr>Finding Correlation:</vt:lpstr>
      <vt:lpstr>Finding Correlation:</vt:lpstr>
      <vt:lpstr>Finding Correlation:</vt:lpstr>
      <vt:lpstr>Finding Correlation:</vt:lpstr>
      <vt:lpstr>Finding Correlation:</vt:lpstr>
      <vt:lpstr>Scatterplots   TI-84 and Autograph</vt:lpstr>
      <vt:lpstr>Correlation Coefficient</vt:lpstr>
      <vt:lpstr>FORMULA   Pearson’s Correlation Coefficient: r</vt:lpstr>
      <vt:lpstr>FORMULA   Pearson’s Correlation Coefficient: r</vt:lpstr>
      <vt:lpstr>Definition:</vt:lpstr>
      <vt:lpstr>From the IB Subject Guide:</vt:lpstr>
      <vt:lpstr>1) Average speed in the metropolitan area and age of drivers</vt:lpstr>
      <vt:lpstr>2) Sue investigates how the volume of water in a pot affects how long it takes to boil on the stove. The results are given in the table. </vt:lpstr>
      <vt:lpstr>Slide 20</vt:lpstr>
      <vt:lpstr>Slide 21</vt:lpstr>
      <vt:lpstr>Slide 22</vt:lpstr>
      <vt:lpstr>Correlation Coefficient on the TI 84</vt:lpstr>
      <vt:lpstr>4) At a father-son camp, the heights of the fathers and their sons were measured.</vt:lpstr>
      <vt:lpstr>Slide 25</vt:lpstr>
      <vt:lpstr>Slide 26</vt:lpstr>
      <vt:lpstr>Slide 27</vt:lpstr>
      <vt:lpstr>Slide 28</vt:lpstr>
      <vt:lpstr>Slide 29</vt:lpstr>
      <vt:lpstr>Slide 30</vt:lpstr>
      <vt:lpstr>Correlation Coefficient on Autograph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Taken From:   Mathematics for the international student  Mathematical Studies SL   Mal Coad, Glen Whiffen, John Owen, Robert Haese, Sandra Haese and Mark Bruce   Haese and Haese Publications, 2004</dc:title>
  <dc:creator>Chris</dc:creator>
  <cp:lastModifiedBy>asweeney</cp:lastModifiedBy>
  <cp:revision>46</cp:revision>
  <dcterms:created xsi:type="dcterms:W3CDTF">2011-09-03T17:44:07Z</dcterms:created>
  <dcterms:modified xsi:type="dcterms:W3CDTF">2015-11-02T16:44:41Z</dcterms:modified>
</cp:coreProperties>
</file>