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5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2B0E34-E3CA-46E1-AE50-473B3221AE96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2AA56D0-CB6A-4C84-82EB-FFE8F00202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2 - Vectors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Vector Application Problems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particle at P(x(t), y(t)) moves such that x(t) = 1 + 2t and y(t) = 2 -5t, t ≥ 0. The distance are in </a:t>
            </a:r>
            <a:r>
              <a:rPr lang="en-US" dirty="0" err="1" smtClean="0"/>
              <a:t>centimetres</a:t>
            </a:r>
            <a:r>
              <a:rPr lang="en-US" dirty="0" smtClean="0"/>
              <a:t> and t is in seconds.</a:t>
            </a:r>
          </a:p>
          <a:p>
            <a:pPr lvl="1"/>
            <a:r>
              <a:rPr lang="en-US" dirty="0" smtClean="0"/>
              <a:t>The initial position of P.</a:t>
            </a:r>
          </a:p>
          <a:p>
            <a:pPr lvl="1"/>
            <a:r>
              <a:rPr lang="en-US" dirty="0" smtClean="0"/>
              <a:t>Illustrate the initial part of the motion of P where t = 0,1,2,3</a:t>
            </a:r>
          </a:p>
          <a:p>
            <a:pPr lvl="1"/>
            <a:r>
              <a:rPr lang="en-US" dirty="0" smtClean="0"/>
              <a:t>Find the velocity vector of P.</a:t>
            </a:r>
          </a:p>
          <a:p>
            <a:pPr lvl="1"/>
            <a:r>
              <a:rPr lang="en-US" dirty="0" smtClean="0"/>
              <a:t>Find the speed of P.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Vector Equations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00"/>
            <a:ext cx="8839200" cy="29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86200"/>
            <a:ext cx="85471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For the line that passes through (-6, 3) with direction </a:t>
            </a:r>
            <a:r>
              <a:rPr lang="en-US" b="1" dirty="0" smtClean="0"/>
              <a:t>, </a:t>
            </a:r>
            <a:r>
              <a:rPr lang="en-US" b="1" dirty="0" smtClean="0"/>
              <a:t>   </a:t>
            </a:r>
            <a:r>
              <a:rPr lang="en-US" dirty="0" smtClean="0"/>
              <a:t>write </a:t>
            </a:r>
            <a:r>
              <a:rPr lang="en-US" dirty="0" smtClean="0"/>
              <a:t>down the corresponding</a:t>
            </a:r>
            <a:r>
              <a:rPr lang="en-US" dirty="0" smtClean="0"/>
              <a:t>:</a:t>
            </a:r>
          </a:p>
          <a:p>
            <a:pPr lvl="0">
              <a:buNone/>
            </a:pPr>
            <a:endParaRPr lang="en-US" dirty="0" smtClean="0"/>
          </a:p>
          <a:p>
            <a:pPr lvl="1"/>
            <a:r>
              <a:rPr lang="en-US" dirty="0" smtClean="0"/>
              <a:t>vector </a:t>
            </a:r>
            <a:r>
              <a:rPr lang="en-US" dirty="0" smtClean="0"/>
              <a:t>equation		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parametric equations</a:t>
            </a:r>
          </a:p>
          <a:p>
            <a:pPr lvl="1">
              <a:buNone/>
            </a:pPr>
            <a:r>
              <a:rPr lang="en-US" dirty="0" smtClean="0"/>
              <a:t>		</a:t>
            </a:r>
          </a:p>
          <a:p>
            <a:pPr lvl="1"/>
            <a:r>
              <a:rPr lang="en-US" dirty="0" smtClean="0"/>
              <a:t>Cartesian </a:t>
            </a:r>
            <a:r>
              <a:rPr lang="en-US" dirty="0" smtClean="0"/>
              <a:t>equation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Similarly, for 3-D Vectors…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143000"/>
            <a:ext cx="6629400" cy="549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parametric equations of the line through                     A(2,-1,4) and B(-1,0,2)</a:t>
            </a: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Velocity Applications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8714828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47800"/>
            <a:ext cx="866279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31442"/>
            <a:ext cx="8172450" cy="269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895600"/>
            <a:ext cx="8153400" cy="269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 object is initially at (5,10) and moves with velocity vector 3i – j </a:t>
            </a:r>
            <a:r>
              <a:rPr lang="en-US" dirty="0" err="1" smtClean="0"/>
              <a:t>metres</a:t>
            </a:r>
            <a:r>
              <a:rPr lang="en-US" dirty="0" smtClean="0"/>
              <a:t> per minute. Find:</a:t>
            </a:r>
          </a:p>
          <a:p>
            <a:pPr lvl="1"/>
            <a:r>
              <a:rPr lang="en-US" dirty="0" smtClean="0"/>
              <a:t>The position of the object at time t minutes (parametric equation)</a:t>
            </a:r>
          </a:p>
          <a:p>
            <a:pPr lvl="1"/>
            <a:r>
              <a:rPr lang="en-US" dirty="0" smtClean="0"/>
              <a:t>The speed of the object</a:t>
            </a:r>
          </a:p>
          <a:p>
            <a:pPr lvl="1"/>
            <a:r>
              <a:rPr lang="en-US" dirty="0" smtClean="0"/>
              <a:t>The position of the object at t=3 minutes</a:t>
            </a:r>
          </a:p>
          <a:p>
            <a:pPr lvl="1"/>
            <a:r>
              <a:rPr lang="en-US" dirty="0" smtClean="0"/>
              <a:t>The time when the object is due east of (0,0).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196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Vector Application Problems</vt:lpstr>
      <vt:lpstr>Vector Equations</vt:lpstr>
      <vt:lpstr>Example 1</vt:lpstr>
      <vt:lpstr>Similarly, for 3-D Vectors…</vt:lpstr>
      <vt:lpstr>Example 2</vt:lpstr>
      <vt:lpstr>Constant Velocity Applications</vt:lpstr>
      <vt:lpstr>Example 3</vt:lpstr>
      <vt:lpstr>Slide 8</vt:lpstr>
      <vt:lpstr>Example 4</vt:lpstr>
      <vt:lpstr>Example 5</vt:lpstr>
    </vt:vector>
  </TitlesOfParts>
  <Company>Red Bank Regional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Application Problems</dc:title>
  <dc:creator>asweeney</dc:creator>
  <cp:lastModifiedBy>asweeney</cp:lastModifiedBy>
  <cp:revision>3</cp:revision>
  <dcterms:created xsi:type="dcterms:W3CDTF">2015-10-04T23:35:52Z</dcterms:created>
  <dcterms:modified xsi:type="dcterms:W3CDTF">2015-10-05T00:03:56Z</dcterms:modified>
</cp:coreProperties>
</file>