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18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27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11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36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02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63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96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27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17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B50F-9A45-47DB-8413-CC7C2F74B77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B58F-412C-4E23-A94A-CA21AB2B8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55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Quadratic Equations by finding Square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0529"/>
            <a:ext cx="9144000" cy="1655762"/>
          </a:xfrm>
        </p:spPr>
        <p:txBody>
          <a:bodyPr/>
          <a:lstStyle/>
          <a:p>
            <a:r>
              <a:rPr lang="en-US" dirty="0" smtClean="0"/>
              <a:t>By: Destiny, Roberto, &amp; Yaritza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92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“r” is a </a:t>
            </a:r>
            <a:r>
              <a:rPr lang="en-US" u="sng" dirty="0" smtClean="0"/>
              <a:t>square root </a:t>
            </a:r>
            <a:r>
              <a:rPr lang="en-US" dirty="0" smtClean="0"/>
              <a:t>of a number “s” if r²=s. 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A positive number “s” has two square roots denoted by √s and -√s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symbol √ is a </a:t>
            </a:r>
            <a:r>
              <a:rPr lang="en-US" u="sng" dirty="0" smtClean="0"/>
              <a:t>radical sign.</a:t>
            </a:r>
          </a:p>
          <a:p>
            <a:endParaRPr lang="en-US" u="sng" dirty="0"/>
          </a:p>
          <a:p>
            <a:r>
              <a:rPr lang="en-US" dirty="0" smtClean="0"/>
              <a:t>The expression √s is a radical. </a:t>
            </a:r>
          </a:p>
        </p:txBody>
      </p:sp>
    </p:spTree>
    <p:extLst>
      <p:ext uri="{BB962C8B-B14F-4D97-AF65-F5344CB8AC3E}">
        <p14:creationId xmlns:p14="http://schemas.microsoft.com/office/powerpoint/2010/main" xmlns="" val="236198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Equation: 2x²+1=17</a:t>
            </a:r>
          </a:p>
          <a:p>
            <a:r>
              <a:rPr lang="en-US" dirty="0" smtClean="0"/>
              <a:t>1. write the original equation (2x²+1=17)</a:t>
            </a:r>
          </a:p>
          <a:p>
            <a:r>
              <a:rPr lang="en-US" dirty="0" smtClean="0"/>
              <a:t>2. subtract 1 from each side (2x²=16)</a:t>
            </a:r>
          </a:p>
          <a:p>
            <a:r>
              <a:rPr lang="en-US" dirty="0" smtClean="0"/>
              <a:t>3. divide each side by 2 (x²=8)</a:t>
            </a:r>
          </a:p>
          <a:p>
            <a:r>
              <a:rPr lang="en-US" dirty="0" smtClean="0"/>
              <a:t>4. take square roots of each side (x=+or-√8) </a:t>
            </a:r>
          </a:p>
          <a:p>
            <a:r>
              <a:rPr lang="en-US" dirty="0" smtClean="0"/>
              <a:t>5. simplify (x=√4√2 = 2√2)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44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975619"/>
            <a:ext cx="10515600" cy="4351338"/>
          </a:xfrm>
        </p:spPr>
        <p:txBody>
          <a:bodyPr/>
          <a:lstStyle/>
          <a:p>
            <a:r>
              <a:rPr lang="en-US" dirty="0" smtClean="0"/>
              <a:t>Equation: 1/3(x+5)²=7</a:t>
            </a:r>
          </a:p>
          <a:p>
            <a:r>
              <a:rPr lang="en-US" dirty="0" smtClean="0"/>
              <a:t>1. write the original equation (1/3(x+5)²=7)</a:t>
            </a:r>
          </a:p>
          <a:p>
            <a:r>
              <a:rPr lang="en-US" dirty="0" smtClean="0"/>
              <a:t>2. multiple each side by 3 ((x+5)²=21)</a:t>
            </a:r>
          </a:p>
          <a:p>
            <a:r>
              <a:rPr lang="en-US" dirty="0" smtClean="0"/>
              <a:t>3. take </a:t>
            </a:r>
            <a:r>
              <a:rPr lang="en-US" dirty="0"/>
              <a:t>s</a:t>
            </a:r>
            <a:r>
              <a:rPr lang="en-US" dirty="0" smtClean="0"/>
              <a:t>quare roots of each side (x+5=√21)</a:t>
            </a:r>
          </a:p>
          <a:p>
            <a:r>
              <a:rPr lang="en-US" dirty="0" smtClean="0"/>
              <a:t>4. subtract 5 from each side (x=√21-5) </a:t>
            </a:r>
          </a:p>
          <a:p>
            <a:r>
              <a:rPr lang="en-US" dirty="0" smtClean="0"/>
              <a:t>5. simplify (-5 +or- √21)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2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5x²+7=47					-3(x+2)²=18</a:t>
            </a:r>
          </a:p>
          <a:p>
            <a:pPr marL="0" indent="0">
              <a:buNone/>
            </a:pPr>
            <a:r>
              <a:rPr lang="en-US" dirty="0" smtClean="0"/>
              <a:t>	5x²=40					(x+2)²</a:t>
            </a:r>
            <a:r>
              <a:rPr lang="en-US" dirty="0" smtClean="0"/>
              <a:t>=-6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800" dirty="0" smtClean="0"/>
              <a:t>²=8						</a:t>
            </a:r>
            <a:r>
              <a:rPr lang="en-US" sz="2800" dirty="0" smtClean="0"/>
              <a:t>x+2</a:t>
            </a:r>
            <a:r>
              <a:rPr lang="en-US" sz="2800" dirty="0" smtClean="0"/>
              <a:t>=+</a:t>
            </a:r>
            <a:r>
              <a:rPr lang="en-US" sz="2800" dirty="0" smtClean="0"/>
              <a:t>or- √-6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x=+or-√8					x</a:t>
            </a:r>
            <a:r>
              <a:rPr lang="en-US" dirty="0" smtClean="0"/>
              <a:t>=-2+or-i√6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x=+or- 2√2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61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1/5(x+8)²=13					2(x+7)²=48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(x+8)²=65						(x+7)²=24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x+8</a:t>
            </a:r>
            <a:r>
              <a:rPr lang="en-US" dirty="0" smtClean="0"/>
              <a:t>=+or-√65					</a:t>
            </a:r>
            <a:r>
              <a:rPr lang="en-US" dirty="0" smtClean="0"/>
              <a:t>x+7</a:t>
            </a:r>
            <a:r>
              <a:rPr lang="en-US" dirty="0" smtClean="0"/>
              <a:t>=+or-√24</a:t>
            </a:r>
          </a:p>
          <a:p>
            <a:pPr marL="0" indent="0">
              <a:buNone/>
            </a:pPr>
            <a:r>
              <a:rPr lang="en-US" dirty="0" smtClean="0"/>
              <a:t>	x</a:t>
            </a:r>
            <a:r>
              <a:rPr lang="en-US" dirty="0" smtClean="0"/>
              <a:t>=-8 +or-</a:t>
            </a:r>
            <a:r>
              <a:rPr lang="en-US" dirty="0" smtClean="0"/>
              <a:t>√</a:t>
            </a:r>
            <a:r>
              <a:rPr lang="en-US" dirty="0" smtClean="0"/>
              <a:t>65</a:t>
            </a:r>
            <a:r>
              <a:rPr lang="en-US" dirty="0" smtClean="0"/>
              <a:t>						x</a:t>
            </a:r>
            <a:r>
              <a:rPr lang="en-US" dirty="0" smtClean="0"/>
              <a:t>=-7 +or</a:t>
            </a:r>
            <a:r>
              <a:rPr lang="en-US" dirty="0" smtClean="0"/>
              <a:t>-4</a:t>
            </a:r>
            <a:r>
              <a:rPr lang="en-US" dirty="0" smtClean="0"/>
              <a:t>√6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955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194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Solving Quadratic Equations by finding Square Roots</vt:lpstr>
      <vt:lpstr>Vocabulary</vt:lpstr>
      <vt:lpstr>Steps</vt:lpstr>
      <vt:lpstr>Slide 4</vt:lpstr>
      <vt:lpstr>Examples 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 Equations by finding Square Roots</dc:title>
  <dc:creator>Kelly Lawrence</dc:creator>
  <cp:lastModifiedBy>asweeney</cp:lastModifiedBy>
  <cp:revision>8</cp:revision>
  <dcterms:created xsi:type="dcterms:W3CDTF">2014-10-19T02:30:39Z</dcterms:created>
  <dcterms:modified xsi:type="dcterms:W3CDTF">2014-10-23T14:50:21Z</dcterms:modified>
</cp:coreProperties>
</file>