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684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0" y="0"/>
            <a:ext cx="9144000" cy="37232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ctrTitle"/>
          </p:nvPr>
        </p:nvSpPr>
        <p:spPr>
          <a:xfrm>
            <a:off x="391160" y="1433988"/>
            <a:ext cx="8351399" cy="4214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ubTitle" idx="1"/>
          </p:nvPr>
        </p:nvSpPr>
        <p:spPr>
          <a:xfrm>
            <a:off x="403761" y="1982435"/>
            <a:ext cx="8342400" cy="342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cxnSp>
        <p:nvCxnSpPr>
          <p:cNvPr id="51" name="Shape 51"/>
          <p:cNvCxnSpPr/>
          <p:nvPr/>
        </p:nvCxnSpPr>
        <p:spPr>
          <a:xfrm>
            <a:off x="2258800" y="1912668"/>
            <a:ext cx="4621799" cy="10799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52" name="Shape 52"/>
          <p:cNvSpPr/>
          <p:nvPr/>
        </p:nvSpPr>
        <p:spPr>
          <a:xfrm>
            <a:off x="0" y="3030297"/>
            <a:ext cx="9143999" cy="795916"/>
          </a:xfrm>
          <a:custGeom>
            <a:avLst/>
            <a:gdLst/>
            <a:ahLst/>
            <a:cxnLst/>
            <a:rect l="0" t="0" r="0" b="0"/>
            <a:pathLst>
              <a:path w="9144000" h="1440573" extrusionOk="0">
                <a:moveTo>
                  <a:pt x="8881" y="1"/>
                </a:moveTo>
                <a:lnTo>
                  <a:pt x="9126239" y="44075"/>
                </a:lnTo>
                <a:lnTo>
                  <a:pt x="9144000" y="1303180"/>
                </a:lnTo>
                <a:lnTo>
                  <a:pt x="8922142" y="1440573"/>
                </a:lnTo>
                <a:lnTo>
                  <a:pt x="8672386" y="1291790"/>
                </a:lnTo>
                <a:lnTo>
                  <a:pt x="8449199" y="1414005"/>
                </a:lnTo>
                <a:lnTo>
                  <a:pt x="8210071" y="1302417"/>
                </a:lnTo>
                <a:lnTo>
                  <a:pt x="7976257" y="1408691"/>
                </a:lnTo>
                <a:lnTo>
                  <a:pt x="7737129" y="1286476"/>
                </a:lnTo>
                <a:lnTo>
                  <a:pt x="7503314" y="1414005"/>
                </a:lnTo>
                <a:lnTo>
                  <a:pt x="7269500" y="1291790"/>
                </a:lnTo>
                <a:lnTo>
                  <a:pt x="7030372" y="1414005"/>
                </a:lnTo>
                <a:lnTo>
                  <a:pt x="6796557" y="1281162"/>
                </a:lnTo>
                <a:lnTo>
                  <a:pt x="6568057" y="1414005"/>
                </a:lnTo>
                <a:lnTo>
                  <a:pt x="6334243" y="1281163"/>
                </a:lnTo>
                <a:lnTo>
                  <a:pt x="6100428" y="1419319"/>
                </a:lnTo>
                <a:lnTo>
                  <a:pt x="5866614" y="1281163"/>
                </a:lnTo>
                <a:lnTo>
                  <a:pt x="5632800" y="1424632"/>
                </a:lnTo>
                <a:lnTo>
                  <a:pt x="5388357" y="1286476"/>
                </a:lnTo>
                <a:lnTo>
                  <a:pt x="5154543" y="1424632"/>
                </a:lnTo>
                <a:lnTo>
                  <a:pt x="4920729" y="1297104"/>
                </a:lnTo>
                <a:lnTo>
                  <a:pt x="4686914" y="1429946"/>
                </a:lnTo>
                <a:lnTo>
                  <a:pt x="4447786" y="1291790"/>
                </a:lnTo>
                <a:lnTo>
                  <a:pt x="4219286" y="1435260"/>
                </a:lnTo>
                <a:lnTo>
                  <a:pt x="3980157" y="1281163"/>
                </a:lnTo>
                <a:lnTo>
                  <a:pt x="3746343" y="1429946"/>
                </a:lnTo>
                <a:lnTo>
                  <a:pt x="3512529" y="1291790"/>
                </a:lnTo>
                <a:lnTo>
                  <a:pt x="3284028" y="1429946"/>
                </a:lnTo>
                <a:lnTo>
                  <a:pt x="3044900" y="1297104"/>
                </a:lnTo>
                <a:lnTo>
                  <a:pt x="2805772" y="1429946"/>
                </a:lnTo>
                <a:lnTo>
                  <a:pt x="2571958" y="1297104"/>
                </a:lnTo>
                <a:lnTo>
                  <a:pt x="2343457" y="1429946"/>
                </a:lnTo>
                <a:lnTo>
                  <a:pt x="2104329" y="1291790"/>
                </a:lnTo>
                <a:lnTo>
                  <a:pt x="1865201" y="1435260"/>
                </a:lnTo>
                <a:lnTo>
                  <a:pt x="1631386" y="1281163"/>
                </a:lnTo>
                <a:lnTo>
                  <a:pt x="1402886" y="1435260"/>
                </a:lnTo>
                <a:lnTo>
                  <a:pt x="1163758" y="1291790"/>
                </a:lnTo>
                <a:lnTo>
                  <a:pt x="935257" y="1435260"/>
                </a:lnTo>
                <a:lnTo>
                  <a:pt x="696129" y="1291790"/>
                </a:lnTo>
                <a:lnTo>
                  <a:pt x="457001" y="1429946"/>
                </a:lnTo>
                <a:lnTo>
                  <a:pt x="217872" y="1291790"/>
                </a:lnTo>
                <a:lnTo>
                  <a:pt x="0" y="1435260"/>
                </a:lnTo>
                <a:cubicBezTo>
                  <a:pt x="2960" y="956840"/>
                  <a:pt x="5921" y="478421"/>
                  <a:pt x="888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0" y="0"/>
            <a:ext cx="9144000" cy="937200"/>
          </a:xfrm>
          <a:prstGeom prst="rect">
            <a:avLst/>
          </a:prstGeom>
          <a:solidFill>
            <a:srgbClr val="0C0C0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/>
          <p:nvPr/>
        </p:nvSpPr>
        <p:spPr>
          <a:xfrm>
            <a:off x="0" y="226265"/>
            <a:ext cx="9143999" cy="795916"/>
          </a:xfrm>
          <a:custGeom>
            <a:avLst/>
            <a:gdLst/>
            <a:ahLst/>
            <a:cxnLst/>
            <a:rect l="0" t="0" r="0" b="0"/>
            <a:pathLst>
              <a:path w="9144000" h="1440573" extrusionOk="0">
                <a:moveTo>
                  <a:pt x="8881" y="1"/>
                </a:moveTo>
                <a:lnTo>
                  <a:pt x="9126239" y="44075"/>
                </a:lnTo>
                <a:lnTo>
                  <a:pt x="9144000" y="1303180"/>
                </a:lnTo>
                <a:lnTo>
                  <a:pt x="8922142" y="1440573"/>
                </a:lnTo>
                <a:lnTo>
                  <a:pt x="8672386" y="1291790"/>
                </a:lnTo>
                <a:lnTo>
                  <a:pt x="8449199" y="1414005"/>
                </a:lnTo>
                <a:lnTo>
                  <a:pt x="8210071" y="1302417"/>
                </a:lnTo>
                <a:lnTo>
                  <a:pt x="7976257" y="1408691"/>
                </a:lnTo>
                <a:lnTo>
                  <a:pt x="7737129" y="1286476"/>
                </a:lnTo>
                <a:lnTo>
                  <a:pt x="7503314" y="1414005"/>
                </a:lnTo>
                <a:lnTo>
                  <a:pt x="7269500" y="1291790"/>
                </a:lnTo>
                <a:lnTo>
                  <a:pt x="7030372" y="1414005"/>
                </a:lnTo>
                <a:lnTo>
                  <a:pt x="6796557" y="1281162"/>
                </a:lnTo>
                <a:lnTo>
                  <a:pt x="6568057" y="1414005"/>
                </a:lnTo>
                <a:lnTo>
                  <a:pt x="6334243" y="1281163"/>
                </a:lnTo>
                <a:lnTo>
                  <a:pt x="6100428" y="1419319"/>
                </a:lnTo>
                <a:lnTo>
                  <a:pt x="5866614" y="1281163"/>
                </a:lnTo>
                <a:lnTo>
                  <a:pt x="5632800" y="1424632"/>
                </a:lnTo>
                <a:lnTo>
                  <a:pt x="5388357" y="1286476"/>
                </a:lnTo>
                <a:lnTo>
                  <a:pt x="5154543" y="1424632"/>
                </a:lnTo>
                <a:lnTo>
                  <a:pt x="4920729" y="1297104"/>
                </a:lnTo>
                <a:lnTo>
                  <a:pt x="4686914" y="1429946"/>
                </a:lnTo>
                <a:lnTo>
                  <a:pt x="4447786" y="1291790"/>
                </a:lnTo>
                <a:lnTo>
                  <a:pt x="4219286" y="1435260"/>
                </a:lnTo>
                <a:lnTo>
                  <a:pt x="3980157" y="1281163"/>
                </a:lnTo>
                <a:lnTo>
                  <a:pt x="3746343" y="1429946"/>
                </a:lnTo>
                <a:lnTo>
                  <a:pt x="3512529" y="1291790"/>
                </a:lnTo>
                <a:lnTo>
                  <a:pt x="3284028" y="1429946"/>
                </a:lnTo>
                <a:lnTo>
                  <a:pt x="3044900" y="1297104"/>
                </a:lnTo>
                <a:lnTo>
                  <a:pt x="2805772" y="1429946"/>
                </a:lnTo>
                <a:lnTo>
                  <a:pt x="2571958" y="1297104"/>
                </a:lnTo>
                <a:lnTo>
                  <a:pt x="2343457" y="1429946"/>
                </a:lnTo>
                <a:lnTo>
                  <a:pt x="2104329" y="1291790"/>
                </a:lnTo>
                <a:lnTo>
                  <a:pt x="1865201" y="1435260"/>
                </a:lnTo>
                <a:lnTo>
                  <a:pt x="1631386" y="1281163"/>
                </a:lnTo>
                <a:lnTo>
                  <a:pt x="1402886" y="1435260"/>
                </a:lnTo>
                <a:lnTo>
                  <a:pt x="1163758" y="1291790"/>
                </a:lnTo>
                <a:lnTo>
                  <a:pt x="935257" y="1435260"/>
                </a:lnTo>
                <a:lnTo>
                  <a:pt x="696129" y="1291790"/>
                </a:lnTo>
                <a:lnTo>
                  <a:pt x="457001" y="1429946"/>
                </a:lnTo>
                <a:lnTo>
                  <a:pt x="217872" y="1291790"/>
                </a:lnTo>
                <a:lnTo>
                  <a:pt x="0" y="1435260"/>
                </a:lnTo>
                <a:cubicBezTo>
                  <a:pt x="2960" y="956840"/>
                  <a:pt x="5921" y="478421"/>
                  <a:pt x="888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56" name="Shape 56"/>
          <p:cNvCxnSpPr/>
          <p:nvPr/>
        </p:nvCxnSpPr>
        <p:spPr>
          <a:xfrm rot="10800000" flipH="1">
            <a:off x="2258963" y="783855"/>
            <a:ext cx="4602300" cy="690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0" y="0"/>
            <a:ext cx="4456799" cy="47087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Shape 61"/>
          <p:cNvSpPr/>
          <p:nvPr/>
        </p:nvSpPr>
        <p:spPr>
          <a:xfrm flipH="1">
            <a:off x="3434" y="3759780"/>
            <a:ext cx="4453249" cy="1033097"/>
          </a:xfrm>
          <a:custGeom>
            <a:avLst/>
            <a:gdLst/>
            <a:ahLst/>
            <a:cxnLst/>
            <a:rect l="0" t="0" r="0" b="0"/>
            <a:pathLst>
              <a:path w="4453250" h="1869860" extrusionOk="0">
                <a:moveTo>
                  <a:pt x="4447791" y="1726390"/>
                </a:moveTo>
                <a:lnTo>
                  <a:pt x="4219291" y="1869860"/>
                </a:lnTo>
                <a:lnTo>
                  <a:pt x="3980162" y="1715763"/>
                </a:lnTo>
                <a:lnTo>
                  <a:pt x="3746348" y="1864546"/>
                </a:lnTo>
                <a:lnTo>
                  <a:pt x="3512534" y="1726390"/>
                </a:lnTo>
                <a:lnTo>
                  <a:pt x="3284033" y="1864546"/>
                </a:lnTo>
                <a:lnTo>
                  <a:pt x="3044905" y="1731704"/>
                </a:lnTo>
                <a:lnTo>
                  <a:pt x="2805777" y="1864546"/>
                </a:lnTo>
                <a:lnTo>
                  <a:pt x="2571963" y="1731704"/>
                </a:lnTo>
                <a:lnTo>
                  <a:pt x="2343462" y="1864546"/>
                </a:lnTo>
                <a:lnTo>
                  <a:pt x="2104334" y="1726390"/>
                </a:lnTo>
                <a:lnTo>
                  <a:pt x="1865206" y="1869860"/>
                </a:lnTo>
                <a:lnTo>
                  <a:pt x="1631391" y="1715763"/>
                </a:lnTo>
                <a:lnTo>
                  <a:pt x="1402891" y="1869860"/>
                </a:lnTo>
                <a:lnTo>
                  <a:pt x="1163763" y="1726390"/>
                </a:lnTo>
                <a:lnTo>
                  <a:pt x="935262" y="1869860"/>
                </a:lnTo>
                <a:lnTo>
                  <a:pt x="696134" y="1726390"/>
                </a:lnTo>
                <a:lnTo>
                  <a:pt x="457006" y="1864546"/>
                </a:lnTo>
                <a:lnTo>
                  <a:pt x="217877" y="1726390"/>
                </a:lnTo>
                <a:lnTo>
                  <a:pt x="5" y="1869860"/>
                </a:lnTo>
                <a:cubicBezTo>
                  <a:pt x="3" y="1246574"/>
                  <a:pt x="2" y="623287"/>
                  <a:pt x="0" y="1"/>
                </a:cubicBezTo>
                <a:lnTo>
                  <a:pt x="4453250" y="0"/>
                </a:lnTo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62" name="Shape 62"/>
          <p:cNvCxnSpPr/>
          <p:nvPr/>
        </p:nvCxnSpPr>
        <p:spPr>
          <a:xfrm>
            <a:off x="409699" y="744077"/>
            <a:ext cx="3660000" cy="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5507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spcBef>
                <a:spcPts val="0"/>
              </a:spcBef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>
              <a:spcBef>
                <a:spcPts val="0"/>
              </a:spcBef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>
              <a:spcBef>
                <a:spcPts val="0"/>
              </a:spcBef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>
              <a:spcBef>
                <a:spcPts val="0"/>
              </a:spcBef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3550799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 sz="24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400"/>
            </a:lvl3pPr>
            <a:lvl4pPr>
              <a:spcBef>
                <a:spcPts val="0"/>
              </a:spcBef>
              <a:defRPr sz="2400"/>
            </a:lvl4pPr>
            <a:lvl5pPr>
              <a:spcBef>
                <a:spcPts val="0"/>
              </a:spcBef>
              <a:defRPr sz="2400"/>
            </a:lvl5pPr>
            <a:lvl6pPr>
              <a:spcBef>
                <a:spcPts val="0"/>
              </a:spcBef>
              <a:defRPr sz="2400"/>
            </a:lvl6pPr>
            <a:lvl7pPr>
              <a:spcBef>
                <a:spcPts val="0"/>
              </a:spcBef>
              <a:defRPr sz="2400"/>
            </a:lvl7pPr>
            <a:lvl8pPr>
              <a:spcBef>
                <a:spcPts val="0"/>
              </a:spcBef>
              <a:defRPr sz="2400"/>
            </a:lvl8pPr>
            <a:lvl9pPr>
              <a:spcBef>
                <a:spcPts val="0"/>
              </a:spcBef>
              <a:defRPr sz="2400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5021123" y="1200150"/>
            <a:ext cx="35507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0" y="0"/>
            <a:ext cx="9144000" cy="9372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/>
          <p:nvPr/>
        </p:nvSpPr>
        <p:spPr>
          <a:xfrm>
            <a:off x="0" y="226265"/>
            <a:ext cx="9143999" cy="795916"/>
          </a:xfrm>
          <a:custGeom>
            <a:avLst/>
            <a:gdLst/>
            <a:ahLst/>
            <a:cxnLst/>
            <a:rect l="0" t="0" r="0" b="0"/>
            <a:pathLst>
              <a:path w="9144000" h="1440573" extrusionOk="0">
                <a:moveTo>
                  <a:pt x="8881" y="1"/>
                </a:moveTo>
                <a:lnTo>
                  <a:pt x="9126239" y="44075"/>
                </a:lnTo>
                <a:lnTo>
                  <a:pt x="9144000" y="1303180"/>
                </a:lnTo>
                <a:lnTo>
                  <a:pt x="8922142" y="1440573"/>
                </a:lnTo>
                <a:lnTo>
                  <a:pt x="8672386" y="1291790"/>
                </a:lnTo>
                <a:lnTo>
                  <a:pt x="8449199" y="1414005"/>
                </a:lnTo>
                <a:lnTo>
                  <a:pt x="8210071" y="1302417"/>
                </a:lnTo>
                <a:lnTo>
                  <a:pt x="7976257" y="1408691"/>
                </a:lnTo>
                <a:lnTo>
                  <a:pt x="7737129" y="1286476"/>
                </a:lnTo>
                <a:lnTo>
                  <a:pt x="7503314" y="1414005"/>
                </a:lnTo>
                <a:lnTo>
                  <a:pt x="7269500" y="1291790"/>
                </a:lnTo>
                <a:lnTo>
                  <a:pt x="7030372" y="1414005"/>
                </a:lnTo>
                <a:lnTo>
                  <a:pt x="6796557" y="1281162"/>
                </a:lnTo>
                <a:lnTo>
                  <a:pt x="6568057" y="1414005"/>
                </a:lnTo>
                <a:lnTo>
                  <a:pt x="6334243" y="1281163"/>
                </a:lnTo>
                <a:lnTo>
                  <a:pt x="6100428" y="1419319"/>
                </a:lnTo>
                <a:lnTo>
                  <a:pt x="5866614" y="1281163"/>
                </a:lnTo>
                <a:lnTo>
                  <a:pt x="5632800" y="1424632"/>
                </a:lnTo>
                <a:lnTo>
                  <a:pt x="5388357" y="1286476"/>
                </a:lnTo>
                <a:lnTo>
                  <a:pt x="5154543" y="1424632"/>
                </a:lnTo>
                <a:lnTo>
                  <a:pt x="4920729" y="1297104"/>
                </a:lnTo>
                <a:lnTo>
                  <a:pt x="4686914" y="1429946"/>
                </a:lnTo>
                <a:lnTo>
                  <a:pt x="4447786" y="1291790"/>
                </a:lnTo>
                <a:lnTo>
                  <a:pt x="4219286" y="1435260"/>
                </a:lnTo>
                <a:lnTo>
                  <a:pt x="3980157" y="1281163"/>
                </a:lnTo>
                <a:lnTo>
                  <a:pt x="3746343" y="1429946"/>
                </a:lnTo>
                <a:lnTo>
                  <a:pt x="3512529" y="1291790"/>
                </a:lnTo>
                <a:lnTo>
                  <a:pt x="3284028" y="1429946"/>
                </a:lnTo>
                <a:lnTo>
                  <a:pt x="3044900" y="1297104"/>
                </a:lnTo>
                <a:lnTo>
                  <a:pt x="2805772" y="1429946"/>
                </a:lnTo>
                <a:lnTo>
                  <a:pt x="2571958" y="1297104"/>
                </a:lnTo>
                <a:lnTo>
                  <a:pt x="2343457" y="1429946"/>
                </a:lnTo>
                <a:lnTo>
                  <a:pt x="2104329" y="1291790"/>
                </a:lnTo>
                <a:lnTo>
                  <a:pt x="1865201" y="1435260"/>
                </a:lnTo>
                <a:lnTo>
                  <a:pt x="1631386" y="1281163"/>
                </a:lnTo>
                <a:lnTo>
                  <a:pt x="1402886" y="1435260"/>
                </a:lnTo>
                <a:lnTo>
                  <a:pt x="1163758" y="1291790"/>
                </a:lnTo>
                <a:lnTo>
                  <a:pt x="935257" y="1435260"/>
                </a:lnTo>
                <a:lnTo>
                  <a:pt x="696129" y="1291790"/>
                </a:lnTo>
                <a:lnTo>
                  <a:pt x="457001" y="1429946"/>
                </a:lnTo>
                <a:lnTo>
                  <a:pt x="217872" y="1291790"/>
                </a:lnTo>
                <a:lnTo>
                  <a:pt x="0" y="1435260"/>
                </a:lnTo>
                <a:cubicBezTo>
                  <a:pt x="2960" y="956840"/>
                  <a:pt x="5921" y="478421"/>
                  <a:pt x="888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69" name="Shape 69"/>
          <p:cNvCxnSpPr/>
          <p:nvPr/>
        </p:nvCxnSpPr>
        <p:spPr>
          <a:xfrm rot="10800000" flipH="1">
            <a:off x="2258963" y="783855"/>
            <a:ext cx="4602300" cy="690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/>
        </p:nvSpPr>
        <p:spPr>
          <a:xfrm rot="10800000">
            <a:off x="-5937" y="4110402"/>
            <a:ext cx="4453249" cy="1033097"/>
          </a:xfrm>
          <a:custGeom>
            <a:avLst/>
            <a:gdLst/>
            <a:ahLst/>
            <a:cxnLst/>
            <a:rect l="0" t="0" r="0" b="0"/>
            <a:pathLst>
              <a:path w="4453250" h="1869860" extrusionOk="0">
                <a:moveTo>
                  <a:pt x="4447791" y="1726390"/>
                </a:moveTo>
                <a:lnTo>
                  <a:pt x="4219291" y="1869860"/>
                </a:lnTo>
                <a:lnTo>
                  <a:pt x="3980162" y="1715763"/>
                </a:lnTo>
                <a:lnTo>
                  <a:pt x="3746348" y="1864546"/>
                </a:lnTo>
                <a:lnTo>
                  <a:pt x="3512534" y="1726390"/>
                </a:lnTo>
                <a:lnTo>
                  <a:pt x="3284033" y="1864546"/>
                </a:lnTo>
                <a:lnTo>
                  <a:pt x="3044905" y="1731704"/>
                </a:lnTo>
                <a:lnTo>
                  <a:pt x="2805777" y="1864546"/>
                </a:lnTo>
                <a:lnTo>
                  <a:pt x="2571963" y="1731704"/>
                </a:lnTo>
                <a:lnTo>
                  <a:pt x="2343462" y="1864546"/>
                </a:lnTo>
                <a:lnTo>
                  <a:pt x="2104334" y="1726390"/>
                </a:lnTo>
                <a:lnTo>
                  <a:pt x="1865206" y="1869860"/>
                </a:lnTo>
                <a:lnTo>
                  <a:pt x="1631391" y="1715763"/>
                </a:lnTo>
                <a:lnTo>
                  <a:pt x="1402891" y="1869860"/>
                </a:lnTo>
                <a:lnTo>
                  <a:pt x="1163763" y="1726390"/>
                </a:lnTo>
                <a:lnTo>
                  <a:pt x="935262" y="1869860"/>
                </a:lnTo>
                <a:lnTo>
                  <a:pt x="696134" y="1726390"/>
                </a:lnTo>
                <a:lnTo>
                  <a:pt x="457006" y="1864546"/>
                </a:lnTo>
                <a:lnTo>
                  <a:pt x="217877" y="1726390"/>
                </a:lnTo>
                <a:lnTo>
                  <a:pt x="5" y="1869860"/>
                </a:lnTo>
                <a:cubicBezTo>
                  <a:pt x="3" y="1246574"/>
                  <a:pt x="2" y="623287"/>
                  <a:pt x="0" y="1"/>
                </a:cubicBezTo>
                <a:lnTo>
                  <a:pt x="4453250" y="0"/>
                </a:lnTo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73" name="Shape 73"/>
          <p:cNvCxnSpPr/>
          <p:nvPr/>
        </p:nvCxnSpPr>
        <p:spPr>
          <a:xfrm>
            <a:off x="388492" y="4409677"/>
            <a:ext cx="3708599" cy="360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388492" y="4493760"/>
            <a:ext cx="3644400" cy="387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0" y="6209"/>
            <a:ext cx="9144067" cy="5137200"/>
            <a:chOff x="0" y="14677"/>
            <a:chExt cx="9144067" cy="6849600"/>
          </a:xfrm>
        </p:grpSpPr>
        <p:sp>
          <p:nvSpPr>
            <p:cNvPr id="6" name="Shape 6"/>
            <p:cNvSpPr/>
            <p:nvPr/>
          </p:nvSpPr>
          <p:spPr>
            <a:xfrm>
              <a:off x="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" name="Shape 7"/>
            <p:cNvSpPr/>
            <p:nvPr/>
          </p:nvSpPr>
          <p:spPr>
            <a:xfrm>
              <a:off x="234838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" name="Shape 8"/>
            <p:cNvSpPr/>
            <p:nvPr/>
          </p:nvSpPr>
          <p:spPr>
            <a:xfrm>
              <a:off x="46967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" name="Shape 9"/>
            <p:cNvSpPr/>
            <p:nvPr/>
          </p:nvSpPr>
          <p:spPr>
            <a:xfrm>
              <a:off x="704516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x="93935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117419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140903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164387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1878711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211355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234839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2583228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281806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305290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3287746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352258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375742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3992262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4227101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4461941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469678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4931619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516645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5401296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563613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587097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6105814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634065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6575492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6810331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704517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7280009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751484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7749686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798452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8219364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845420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8689042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892386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1pPr>
            <a:lvl2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2pPr>
            <a:lvl3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3pPr>
            <a:lvl4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4pPr>
            <a:lvl5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5pPr>
            <a:lvl6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6pPr>
            <a:lvl7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7pPr>
            <a:lvl8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8pPr>
            <a:lvl9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1pPr>
            <a:lvl2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2pPr>
            <a:lvl3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3pPr>
            <a:lvl4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4pPr>
            <a:lvl5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5pPr>
            <a:lvl6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6pPr>
            <a:lvl7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7pPr>
            <a:lvl8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8pPr>
            <a:lvl9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rplemath.com/modules/solvelin.ht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ctrTitle"/>
          </p:nvPr>
        </p:nvSpPr>
        <p:spPr>
          <a:xfrm>
            <a:off x="391160" y="1433988"/>
            <a:ext cx="8351399" cy="421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Solving Quadratics by Factoring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subTitle" idx="1"/>
          </p:nvPr>
        </p:nvSpPr>
        <p:spPr>
          <a:xfrm>
            <a:off x="403761" y="1982435"/>
            <a:ext cx="8342400" cy="3423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By Anthony, Salma, Emily, &amp; Henry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Definitions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sz="3000"/>
          </a:p>
          <a:p>
            <a:pPr rtl="0">
              <a:spcBef>
                <a:spcPts val="0"/>
              </a:spcBef>
              <a:buNone/>
            </a:pPr>
            <a:r>
              <a:rPr lang="en" sz="3000"/>
              <a:t>Binomials - an expression with 2 terms: x+3</a:t>
            </a:r>
          </a:p>
          <a:p>
            <a:pPr rtl="0">
              <a:spcBef>
                <a:spcPts val="0"/>
              </a:spcBef>
              <a:buNone/>
            </a:pPr>
            <a:endParaRPr sz="3000"/>
          </a:p>
          <a:p>
            <a:pPr rtl="0">
              <a:spcBef>
                <a:spcPts val="0"/>
              </a:spcBef>
              <a:buNone/>
            </a:pPr>
            <a:r>
              <a:rPr lang="en" sz="3000"/>
              <a:t>Trinomials - an expression with 3 terms: x²+8x+19</a:t>
            </a:r>
          </a:p>
          <a:p>
            <a:pPr rtl="0">
              <a:spcBef>
                <a:spcPts val="0"/>
              </a:spcBef>
              <a:buNone/>
            </a:pPr>
            <a:endParaRPr sz="3000"/>
          </a:p>
          <a:p>
            <a:pPr>
              <a:spcBef>
                <a:spcPts val="0"/>
              </a:spcBef>
              <a:buNone/>
            </a:pPr>
            <a:r>
              <a:rPr lang="en" sz="3000"/>
              <a:t>Quadratic - x²+9 or x²+3x+19</a:t>
            </a:r>
          </a:p>
        </p:txBody>
      </p:sp>
      <p:grpSp>
        <p:nvGrpSpPr>
          <p:cNvPr id="13" name="SMARTInkShape-Group28"/>
          <p:cNvGrpSpPr/>
          <p:nvPr/>
        </p:nvGrpSpPr>
        <p:grpSpPr>
          <a:xfrm>
            <a:off x="6794719" y="2499465"/>
            <a:ext cx="1499927" cy="730222"/>
            <a:chOff x="6794719" y="2499465"/>
            <a:chExt cx="1499927" cy="730222"/>
          </a:xfrm>
        </p:grpSpPr>
        <p:sp>
          <p:nvSpPr>
            <p:cNvPr id="9" name="SMARTInkShape-39"/>
            <p:cNvSpPr/>
            <p:nvPr/>
          </p:nvSpPr>
          <p:spPr>
            <a:xfrm>
              <a:off x="6794719" y="2559835"/>
              <a:ext cx="309311" cy="648282"/>
            </a:xfrm>
            <a:custGeom>
              <a:avLst/>
              <a:gdLst/>
              <a:ahLst/>
              <a:cxnLst/>
              <a:rect l="0" t="0" r="0" b="0"/>
              <a:pathLst>
                <a:path w="309311" h="648282">
                  <a:moveTo>
                    <a:pt x="87092" y="91290"/>
                  </a:moveTo>
                  <a:lnTo>
                    <a:pt x="87092" y="95502"/>
                  </a:lnTo>
                  <a:lnTo>
                    <a:pt x="82389" y="99923"/>
                  </a:lnTo>
                  <a:lnTo>
                    <a:pt x="75301" y="105710"/>
                  </a:lnTo>
                  <a:lnTo>
                    <a:pt x="45920" y="144356"/>
                  </a:lnTo>
                  <a:lnTo>
                    <a:pt x="33523" y="174384"/>
                  </a:lnTo>
                  <a:lnTo>
                    <a:pt x="20851" y="211160"/>
                  </a:lnTo>
                  <a:lnTo>
                    <a:pt x="8222" y="248631"/>
                  </a:lnTo>
                  <a:lnTo>
                    <a:pt x="2281" y="275785"/>
                  </a:lnTo>
                  <a:lnTo>
                    <a:pt x="522" y="306174"/>
                  </a:lnTo>
                  <a:lnTo>
                    <a:pt x="0" y="337522"/>
                  </a:lnTo>
                  <a:lnTo>
                    <a:pt x="2197" y="369151"/>
                  </a:lnTo>
                  <a:lnTo>
                    <a:pt x="6627" y="407230"/>
                  </a:lnTo>
                  <a:lnTo>
                    <a:pt x="14721" y="446569"/>
                  </a:lnTo>
                  <a:lnTo>
                    <a:pt x="30038" y="485957"/>
                  </a:lnTo>
                  <a:lnTo>
                    <a:pt x="41818" y="523692"/>
                  </a:lnTo>
                  <a:lnTo>
                    <a:pt x="61587" y="560709"/>
                  </a:lnTo>
                  <a:lnTo>
                    <a:pt x="73067" y="581391"/>
                  </a:lnTo>
                  <a:lnTo>
                    <a:pt x="108368" y="620336"/>
                  </a:lnTo>
                  <a:lnTo>
                    <a:pt x="124167" y="632082"/>
                  </a:lnTo>
                  <a:lnTo>
                    <a:pt x="152660" y="645360"/>
                  </a:lnTo>
                  <a:lnTo>
                    <a:pt x="171796" y="648281"/>
                  </a:lnTo>
                  <a:lnTo>
                    <a:pt x="188239" y="645758"/>
                  </a:lnTo>
                  <a:lnTo>
                    <a:pt x="227195" y="620685"/>
                  </a:lnTo>
                  <a:lnTo>
                    <a:pt x="239906" y="606152"/>
                  </a:lnTo>
                  <a:lnTo>
                    <a:pt x="263746" y="567397"/>
                  </a:lnTo>
                  <a:lnTo>
                    <a:pt x="276947" y="533409"/>
                  </a:lnTo>
                  <a:lnTo>
                    <a:pt x="285338" y="500982"/>
                  </a:lnTo>
                  <a:lnTo>
                    <a:pt x="293411" y="465798"/>
                  </a:lnTo>
                  <a:lnTo>
                    <a:pt x="299037" y="430678"/>
                  </a:lnTo>
                  <a:lnTo>
                    <a:pt x="303056" y="392344"/>
                  </a:lnTo>
                  <a:lnTo>
                    <a:pt x="306549" y="365320"/>
                  </a:lnTo>
                  <a:lnTo>
                    <a:pt x="308100" y="335671"/>
                  </a:lnTo>
                  <a:lnTo>
                    <a:pt x="308975" y="297656"/>
                  </a:lnTo>
                  <a:lnTo>
                    <a:pt x="309234" y="259837"/>
                  </a:lnTo>
                  <a:lnTo>
                    <a:pt x="309310" y="220701"/>
                  </a:lnTo>
                  <a:lnTo>
                    <a:pt x="305119" y="181179"/>
                  </a:lnTo>
                  <a:lnTo>
                    <a:pt x="298293" y="145753"/>
                  </a:lnTo>
                  <a:lnTo>
                    <a:pt x="288084" y="107632"/>
                  </a:lnTo>
                  <a:lnTo>
                    <a:pt x="275223" y="69399"/>
                  </a:lnTo>
                  <a:lnTo>
                    <a:pt x="251744" y="31893"/>
                  </a:lnTo>
                  <a:lnTo>
                    <a:pt x="233579" y="9407"/>
                  </a:lnTo>
                  <a:lnTo>
                    <a:pt x="217756" y="1979"/>
                  </a:lnTo>
                  <a:lnTo>
                    <a:pt x="208596" y="0"/>
                  </a:lnTo>
                  <a:lnTo>
                    <a:pt x="174639" y="5640"/>
                  </a:lnTo>
                  <a:lnTo>
                    <a:pt x="102967" y="43665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40"/>
            <p:cNvSpPr/>
            <p:nvPr/>
          </p:nvSpPr>
          <p:spPr>
            <a:xfrm>
              <a:off x="6961186" y="2619375"/>
              <a:ext cx="7940" cy="1"/>
            </a:xfrm>
            <a:custGeom>
              <a:avLst/>
              <a:gdLst/>
              <a:ahLst/>
              <a:cxnLst/>
              <a:rect l="0" t="0" r="0" b="0"/>
              <a:pathLst>
                <a:path w="7940" h="1">
                  <a:moveTo>
                    <a:pt x="7939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41"/>
            <p:cNvSpPr/>
            <p:nvPr/>
          </p:nvSpPr>
          <p:spPr>
            <a:xfrm>
              <a:off x="7319619" y="2499465"/>
              <a:ext cx="355698" cy="712876"/>
            </a:xfrm>
            <a:custGeom>
              <a:avLst/>
              <a:gdLst/>
              <a:ahLst/>
              <a:cxnLst/>
              <a:rect l="0" t="0" r="0" b="0"/>
              <a:pathLst>
                <a:path w="355698" h="712876">
                  <a:moveTo>
                    <a:pt x="109881" y="104035"/>
                  </a:moveTo>
                  <a:lnTo>
                    <a:pt x="98832" y="104035"/>
                  </a:lnTo>
                  <a:lnTo>
                    <a:pt x="78581" y="112462"/>
                  </a:lnTo>
                  <a:lnTo>
                    <a:pt x="64807" y="126006"/>
                  </a:lnTo>
                  <a:lnTo>
                    <a:pt x="41592" y="163447"/>
                  </a:lnTo>
                  <a:lnTo>
                    <a:pt x="23331" y="202753"/>
                  </a:lnTo>
                  <a:lnTo>
                    <a:pt x="12135" y="238089"/>
                  </a:lnTo>
                  <a:lnTo>
                    <a:pt x="8305" y="266737"/>
                  </a:lnTo>
                  <a:lnTo>
                    <a:pt x="5057" y="294233"/>
                  </a:lnTo>
                  <a:lnTo>
                    <a:pt x="1557" y="325268"/>
                  </a:lnTo>
                  <a:lnTo>
                    <a:pt x="0" y="353761"/>
                  </a:lnTo>
                  <a:lnTo>
                    <a:pt x="3337" y="390379"/>
                  </a:lnTo>
                  <a:lnTo>
                    <a:pt x="5698" y="423573"/>
                  </a:lnTo>
                  <a:lnTo>
                    <a:pt x="6398" y="455749"/>
                  </a:lnTo>
                  <a:lnTo>
                    <a:pt x="6605" y="487627"/>
                  </a:lnTo>
                  <a:lnTo>
                    <a:pt x="10880" y="519415"/>
                  </a:lnTo>
                  <a:lnTo>
                    <a:pt x="17733" y="551175"/>
                  </a:lnTo>
                  <a:lnTo>
                    <a:pt x="27950" y="586293"/>
                  </a:lnTo>
                  <a:lnTo>
                    <a:pt x="45313" y="620936"/>
                  </a:lnTo>
                  <a:lnTo>
                    <a:pt x="72432" y="657368"/>
                  </a:lnTo>
                  <a:lnTo>
                    <a:pt x="108494" y="688604"/>
                  </a:lnTo>
                  <a:lnTo>
                    <a:pt x="127785" y="699863"/>
                  </a:lnTo>
                  <a:lnTo>
                    <a:pt x="166631" y="710280"/>
                  </a:lnTo>
                  <a:lnTo>
                    <a:pt x="199504" y="712875"/>
                  </a:lnTo>
                  <a:lnTo>
                    <a:pt x="214683" y="710358"/>
                  </a:lnTo>
                  <a:lnTo>
                    <a:pt x="252967" y="692773"/>
                  </a:lnTo>
                  <a:lnTo>
                    <a:pt x="274280" y="681523"/>
                  </a:lnTo>
                  <a:lnTo>
                    <a:pt x="291766" y="664668"/>
                  </a:lnTo>
                  <a:lnTo>
                    <a:pt x="305765" y="642917"/>
                  </a:lnTo>
                  <a:lnTo>
                    <a:pt x="322609" y="611862"/>
                  </a:lnTo>
                  <a:lnTo>
                    <a:pt x="336587" y="573914"/>
                  </a:lnTo>
                  <a:lnTo>
                    <a:pt x="344231" y="542922"/>
                  </a:lnTo>
                  <a:lnTo>
                    <a:pt x="347768" y="510516"/>
                  </a:lnTo>
                  <a:lnTo>
                    <a:pt x="353128" y="473377"/>
                  </a:lnTo>
                  <a:lnTo>
                    <a:pt x="355108" y="435327"/>
                  </a:lnTo>
                  <a:lnTo>
                    <a:pt x="355697" y="400437"/>
                  </a:lnTo>
                  <a:lnTo>
                    <a:pt x="354987" y="362563"/>
                  </a:lnTo>
                  <a:lnTo>
                    <a:pt x="350467" y="324294"/>
                  </a:lnTo>
                  <a:lnTo>
                    <a:pt x="348733" y="289338"/>
                  </a:lnTo>
                  <a:lnTo>
                    <a:pt x="347339" y="251445"/>
                  </a:lnTo>
                  <a:lnTo>
                    <a:pt x="341732" y="213172"/>
                  </a:lnTo>
                  <a:lnTo>
                    <a:pt x="334485" y="179097"/>
                  </a:lnTo>
                  <a:lnTo>
                    <a:pt x="325870" y="146657"/>
                  </a:lnTo>
                  <a:lnTo>
                    <a:pt x="312539" y="115586"/>
                  </a:lnTo>
                  <a:lnTo>
                    <a:pt x="292231" y="78584"/>
                  </a:lnTo>
                  <a:lnTo>
                    <a:pt x="271234" y="45993"/>
                  </a:lnTo>
                  <a:lnTo>
                    <a:pt x="251176" y="19711"/>
                  </a:lnTo>
                  <a:lnTo>
                    <a:pt x="231475" y="6878"/>
                  </a:lnTo>
                  <a:lnTo>
                    <a:pt x="208019" y="0"/>
                  </a:lnTo>
                  <a:lnTo>
                    <a:pt x="171787" y="1086"/>
                  </a:lnTo>
                  <a:lnTo>
                    <a:pt x="125756" y="8785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42"/>
            <p:cNvSpPr/>
            <p:nvPr/>
          </p:nvSpPr>
          <p:spPr>
            <a:xfrm>
              <a:off x="7883652" y="2588728"/>
              <a:ext cx="410994" cy="640959"/>
            </a:xfrm>
            <a:custGeom>
              <a:avLst/>
              <a:gdLst/>
              <a:ahLst/>
              <a:cxnLst/>
              <a:rect l="0" t="0" r="0" b="0"/>
              <a:pathLst>
                <a:path w="410994" h="640959">
                  <a:moveTo>
                    <a:pt x="244348" y="6833"/>
                  </a:moveTo>
                  <a:lnTo>
                    <a:pt x="229045" y="5951"/>
                  </a:lnTo>
                  <a:lnTo>
                    <a:pt x="204179" y="0"/>
                  </a:lnTo>
                  <a:lnTo>
                    <a:pt x="165827" y="5827"/>
                  </a:lnTo>
                  <a:lnTo>
                    <a:pt x="141524" y="18427"/>
                  </a:lnTo>
                  <a:lnTo>
                    <a:pt x="102361" y="48468"/>
                  </a:lnTo>
                  <a:lnTo>
                    <a:pt x="79686" y="70911"/>
                  </a:lnTo>
                  <a:lnTo>
                    <a:pt x="60879" y="106902"/>
                  </a:lnTo>
                  <a:lnTo>
                    <a:pt x="47994" y="138495"/>
                  </a:lnTo>
                  <a:lnTo>
                    <a:pt x="31523" y="177088"/>
                  </a:lnTo>
                  <a:lnTo>
                    <a:pt x="20677" y="216617"/>
                  </a:lnTo>
                  <a:lnTo>
                    <a:pt x="11876" y="249203"/>
                  </a:lnTo>
                  <a:lnTo>
                    <a:pt x="7898" y="279827"/>
                  </a:lnTo>
                  <a:lnTo>
                    <a:pt x="1099" y="316326"/>
                  </a:lnTo>
                  <a:lnTo>
                    <a:pt x="0" y="348909"/>
                  </a:lnTo>
                  <a:lnTo>
                    <a:pt x="2868" y="379648"/>
                  </a:lnTo>
                  <a:lnTo>
                    <a:pt x="9442" y="414805"/>
                  </a:lnTo>
                  <a:lnTo>
                    <a:pt x="21190" y="450408"/>
                  </a:lnTo>
                  <a:lnTo>
                    <a:pt x="34625" y="488389"/>
                  </a:lnTo>
                  <a:lnTo>
                    <a:pt x="52676" y="523644"/>
                  </a:lnTo>
                  <a:lnTo>
                    <a:pt x="78114" y="559267"/>
                  </a:lnTo>
                  <a:lnTo>
                    <a:pt x="110688" y="595008"/>
                  </a:lnTo>
                  <a:lnTo>
                    <a:pt x="146915" y="619084"/>
                  </a:lnTo>
                  <a:lnTo>
                    <a:pt x="160474" y="628195"/>
                  </a:lnTo>
                  <a:lnTo>
                    <a:pt x="187060" y="637401"/>
                  </a:lnTo>
                  <a:lnTo>
                    <a:pt x="224898" y="640958"/>
                  </a:lnTo>
                  <a:lnTo>
                    <a:pt x="248050" y="639681"/>
                  </a:lnTo>
                  <a:lnTo>
                    <a:pt x="279155" y="629044"/>
                  </a:lnTo>
                  <a:lnTo>
                    <a:pt x="300325" y="613840"/>
                  </a:lnTo>
                  <a:lnTo>
                    <a:pt x="334109" y="575485"/>
                  </a:lnTo>
                  <a:lnTo>
                    <a:pt x="355434" y="543668"/>
                  </a:lnTo>
                  <a:lnTo>
                    <a:pt x="372417" y="507889"/>
                  </a:lnTo>
                  <a:lnTo>
                    <a:pt x="381463" y="479164"/>
                  </a:lnTo>
                  <a:lnTo>
                    <a:pt x="389729" y="444096"/>
                  </a:lnTo>
                  <a:lnTo>
                    <a:pt x="397764" y="409992"/>
                  </a:lnTo>
                  <a:lnTo>
                    <a:pt x="405731" y="373331"/>
                  </a:lnTo>
                  <a:lnTo>
                    <a:pt x="409462" y="334540"/>
                  </a:lnTo>
                  <a:lnTo>
                    <a:pt x="410568" y="295118"/>
                  </a:lnTo>
                  <a:lnTo>
                    <a:pt x="410896" y="259722"/>
                  </a:lnTo>
                  <a:lnTo>
                    <a:pt x="410993" y="222679"/>
                  </a:lnTo>
                  <a:lnTo>
                    <a:pt x="406808" y="187988"/>
                  </a:lnTo>
                  <a:lnTo>
                    <a:pt x="399984" y="151153"/>
                  </a:lnTo>
                  <a:lnTo>
                    <a:pt x="389776" y="111874"/>
                  </a:lnTo>
                  <a:lnTo>
                    <a:pt x="363409" y="46522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0" y="878775"/>
            <a:ext cx="9037199" cy="4061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/>
              <a:t>Factoring allows you to find a solution for a trinomial.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We’re trying to find factors (a factor is something that can be multiplied by)</a:t>
            </a:r>
          </a:p>
          <a:p>
            <a:pPr rtl="0">
              <a:spcBef>
                <a:spcPts val="0"/>
              </a:spcBef>
              <a:buNone/>
            </a:pPr>
            <a:r>
              <a:rPr lang="en" sz="3000"/>
              <a:t> For example:</a:t>
            </a:r>
            <a:r>
              <a:rPr lang="en"/>
              <a:t> </a:t>
            </a:r>
            <a:r>
              <a:rPr lang="en" sz="3000"/>
              <a:t>x²+7x+12=0</a:t>
            </a:r>
          </a:p>
          <a:p>
            <a:pPr algn="ctr" rtl="0">
              <a:spcBef>
                <a:spcPts val="0"/>
              </a:spcBef>
              <a:buNone/>
            </a:pPr>
            <a:endParaRPr sz="3000"/>
          </a:p>
          <a:p>
            <a:pPr algn="l" rtl="0">
              <a:spcBef>
                <a:spcPts val="0"/>
              </a:spcBef>
              <a:buNone/>
            </a:pPr>
            <a:endParaRPr sz="3000"/>
          </a:p>
          <a:p>
            <a:pPr algn="l" rtl="0">
              <a:spcBef>
                <a:spcPts val="0"/>
              </a:spcBef>
              <a:buNone/>
            </a:pPr>
            <a:endParaRPr sz="3000"/>
          </a:p>
        </p:txBody>
      </p:sp>
      <p:sp>
        <p:nvSpPr>
          <p:cNvPr id="90" name="Shape 90"/>
          <p:cNvSpPr txBox="1"/>
          <p:nvPr/>
        </p:nvSpPr>
        <p:spPr>
          <a:xfrm>
            <a:off x="3367500" y="2486625"/>
            <a:ext cx="2302200" cy="84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>
                <a:latin typeface="Times New Roman"/>
                <a:ea typeface="Times New Roman"/>
                <a:cs typeface="Times New Roman"/>
                <a:sym typeface="Times New Roman"/>
              </a:rPr>
              <a:t>(x+4)(x+3)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x="0" y="3538000"/>
            <a:ext cx="6213900" cy="683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 the solutions will be x=-4 and x=-3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82725" y="1172975"/>
            <a:ext cx="8229600" cy="56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/>
              <a:t>x²-2x-35=0</a:t>
            </a:r>
          </a:p>
          <a:p>
            <a:pPr algn="l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How to Factor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51025" y="1633150"/>
            <a:ext cx="9092999" cy="561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a+b=-2                    a×b=-35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x="365750" y="2194550"/>
            <a:ext cx="8229600" cy="561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" sz="1800" b="1">
                <a:latin typeface="Times New Roman"/>
                <a:ea typeface="Times New Roman"/>
                <a:cs typeface="Times New Roman"/>
                <a:sym typeface="Times New Roman"/>
              </a:rPr>
              <a:t>Factors </a:t>
            </a: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of: 35: 1,5,7,35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x="450825" y="2645375"/>
            <a:ext cx="8261399" cy="66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-7+5=-2		-7×5=-35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2067025" y="3308975"/>
            <a:ext cx="5061000" cy="922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So the factors will be</a:t>
            </a:r>
          </a:p>
          <a:p>
            <a:pPr algn="ctr">
              <a:spcBef>
                <a:spcPts val="0"/>
              </a:spcBef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(x-7)(x+5)=0</a:t>
            </a:r>
          </a:p>
        </p:txBody>
      </p:sp>
      <p:sp>
        <p:nvSpPr>
          <p:cNvPr id="26" name="SMARTInkShape-59"/>
          <p:cNvSpPr/>
          <p:nvPr/>
        </p:nvSpPr>
        <p:spPr>
          <a:xfrm>
            <a:off x="4222948" y="1207669"/>
            <a:ext cx="337437" cy="440868"/>
          </a:xfrm>
          <a:custGeom>
            <a:avLst/>
            <a:gdLst/>
            <a:ahLst/>
            <a:cxnLst/>
            <a:rect l="0" t="0" r="0" b="0"/>
            <a:pathLst>
              <a:path w="337437" h="440868">
                <a:moveTo>
                  <a:pt x="222052" y="22642"/>
                </a:moveTo>
                <a:lnTo>
                  <a:pt x="217837" y="22642"/>
                </a:lnTo>
                <a:lnTo>
                  <a:pt x="213416" y="20291"/>
                </a:lnTo>
                <a:lnTo>
                  <a:pt x="208512" y="17188"/>
                </a:lnTo>
                <a:lnTo>
                  <a:pt x="173015" y="6216"/>
                </a:lnTo>
                <a:lnTo>
                  <a:pt x="146610" y="290"/>
                </a:lnTo>
                <a:lnTo>
                  <a:pt x="118073" y="0"/>
                </a:lnTo>
                <a:lnTo>
                  <a:pt x="96579" y="5252"/>
                </a:lnTo>
                <a:lnTo>
                  <a:pt x="87500" y="9915"/>
                </a:lnTo>
                <a:lnTo>
                  <a:pt x="69002" y="25927"/>
                </a:lnTo>
                <a:lnTo>
                  <a:pt x="46172" y="65115"/>
                </a:lnTo>
                <a:lnTo>
                  <a:pt x="26012" y="100998"/>
                </a:lnTo>
                <a:lnTo>
                  <a:pt x="16835" y="129875"/>
                </a:lnTo>
                <a:lnTo>
                  <a:pt x="9944" y="162109"/>
                </a:lnTo>
                <a:lnTo>
                  <a:pt x="3199" y="196161"/>
                </a:lnTo>
                <a:lnTo>
                  <a:pt x="1310" y="224114"/>
                </a:lnTo>
                <a:lnTo>
                  <a:pt x="248" y="261177"/>
                </a:lnTo>
                <a:lnTo>
                  <a:pt x="0" y="288288"/>
                </a:lnTo>
                <a:lnTo>
                  <a:pt x="2211" y="326248"/>
                </a:lnTo>
                <a:lnTo>
                  <a:pt x="10861" y="362779"/>
                </a:lnTo>
                <a:lnTo>
                  <a:pt x="22676" y="395846"/>
                </a:lnTo>
                <a:lnTo>
                  <a:pt x="37014" y="413701"/>
                </a:lnTo>
                <a:lnTo>
                  <a:pt x="55147" y="426632"/>
                </a:lnTo>
                <a:lnTo>
                  <a:pt x="84306" y="437991"/>
                </a:lnTo>
                <a:lnTo>
                  <a:pt x="111857" y="440867"/>
                </a:lnTo>
                <a:lnTo>
                  <a:pt x="147165" y="436525"/>
                </a:lnTo>
                <a:lnTo>
                  <a:pt x="183793" y="429651"/>
                </a:lnTo>
                <a:lnTo>
                  <a:pt x="211303" y="421149"/>
                </a:lnTo>
                <a:lnTo>
                  <a:pt x="246714" y="397869"/>
                </a:lnTo>
                <a:lnTo>
                  <a:pt x="265714" y="382332"/>
                </a:lnTo>
                <a:lnTo>
                  <a:pt x="292510" y="343153"/>
                </a:lnTo>
                <a:lnTo>
                  <a:pt x="304860" y="312029"/>
                </a:lnTo>
                <a:lnTo>
                  <a:pt x="316934" y="275008"/>
                </a:lnTo>
                <a:lnTo>
                  <a:pt x="325129" y="244409"/>
                </a:lnTo>
                <a:lnTo>
                  <a:pt x="330793" y="212999"/>
                </a:lnTo>
                <a:lnTo>
                  <a:pt x="334821" y="181351"/>
                </a:lnTo>
                <a:lnTo>
                  <a:pt x="337436" y="161089"/>
                </a:lnTo>
                <a:lnTo>
                  <a:pt x="331927" y="121820"/>
                </a:lnTo>
                <a:lnTo>
                  <a:pt x="325565" y="98472"/>
                </a:lnTo>
                <a:lnTo>
                  <a:pt x="304627" y="61793"/>
                </a:lnTo>
                <a:lnTo>
                  <a:pt x="300913" y="56679"/>
                </a:lnTo>
                <a:lnTo>
                  <a:pt x="287382" y="48648"/>
                </a:lnTo>
                <a:lnTo>
                  <a:pt x="229989" y="46456"/>
                </a:lnTo>
              </a:path>
            </a:pathLst>
          </a:custGeom>
          <a:ln w="1905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Shape-60"/>
          <p:cNvSpPr/>
          <p:nvPr/>
        </p:nvSpPr>
        <p:spPr>
          <a:xfrm>
            <a:off x="4572848" y="1176602"/>
            <a:ext cx="323844" cy="476083"/>
          </a:xfrm>
          <a:custGeom>
            <a:avLst/>
            <a:gdLst/>
            <a:ahLst/>
            <a:cxnLst/>
            <a:rect l="0" t="0" r="0" b="0"/>
            <a:pathLst>
              <a:path w="323844" h="476083">
                <a:moveTo>
                  <a:pt x="237277" y="29898"/>
                </a:moveTo>
                <a:lnTo>
                  <a:pt x="217801" y="14636"/>
                </a:lnTo>
                <a:lnTo>
                  <a:pt x="196522" y="4404"/>
                </a:lnTo>
                <a:lnTo>
                  <a:pt x="173459" y="0"/>
                </a:lnTo>
                <a:lnTo>
                  <a:pt x="137978" y="7026"/>
                </a:lnTo>
                <a:lnTo>
                  <a:pt x="116132" y="14300"/>
                </a:lnTo>
                <a:lnTo>
                  <a:pt x="85144" y="35389"/>
                </a:lnTo>
                <a:lnTo>
                  <a:pt x="56805" y="71191"/>
                </a:lnTo>
                <a:lnTo>
                  <a:pt x="38174" y="108022"/>
                </a:lnTo>
                <a:lnTo>
                  <a:pt x="25119" y="142538"/>
                </a:lnTo>
                <a:lnTo>
                  <a:pt x="12331" y="178318"/>
                </a:lnTo>
                <a:lnTo>
                  <a:pt x="5598" y="206986"/>
                </a:lnTo>
                <a:lnTo>
                  <a:pt x="2016" y="237367"/>
                </a:lnTo>
                <a:lnTo>
                  <a:pt x="0" y="274815"/>
                </a:lnTo>
                <a:lnTo>
                  <a:pt x="1754" y="304135"/>
                </a:lnTo>
                <a:lnTo>
                  <a:pt x="7858" y="343105"/>
                </a:lnTo>
                <a:lnTo>
                  <a:pt x="15254" y="381110"/>
                </a:lnTo>
                <a:lnTo>
                  <a:pt x="21301" y="399420"/>
                </a:lnTo>
                <a:lnTo>
                  <a:pt x="43403" y="436813"/>
                </a:lnTo>
                <a:lnTo>
                  <a:pt x="49098" y="447696"/>
                </a:lnTo>
                <a:lnTo>
                  <a:pt x="69905" y="463743"/>
                </a:lnTo>
                <a:lnTo>
                  <a:pt x="102625" y="475452"/>
                </a:lnTo>
                <a:lnTo>
                  <a:pt x="140248" y="476082"/>
                </a:lnTo>
                <a:lnTo>
                  <a:pt x="176102" y="467511"/>
                </a:lnTo>
                <a:lnTo>
                  <a:pt x="207783" y="454618"/>
                </a:lnTo>
                <a:lnTo>
                  <a:pt x="247129" y="424015"/>
                </a:lnTo>
                <a:lnTo>
                  <a:pt x="274222" y="393438"/>
                </a:lnTo>
                <a:lnTo>
                  <a:pt x="294482" y="355126"/>
                </a:lnTo>
                <a:lnTo>
                  <a:pt x="313177" y="315618"/>
                </a:lnTo>
                <a:lnTo>
                  <a:pt x="322074" y="283891"/>
                </a:lnTo>
                <a:lnTo>
                  <a:pt x="323843" y="255379"/>
                </a:lnTo>
                <a:lnTo>
                  <a:pt x="322016" y="223707"/>
                </a:lnTo>
                <a:lnTo>
                  <a:pt x="311020" y="186601"/>
                </a:lnTo>
                <a:lnTo>
                  <a:pt x="298358" y="154140"/>
                </a:lnTo>
                <a:lnTo>
                  <a:pt x="279131" y="122447"/>
                </a:lnTo>
                <a:lnTo>
                  <a:pt x="250952" y="104749"/>
                </a:lnTo>
                <a:lnTo>
                  <a:pt x="218887" y="92545"/>
                </a:lnTo>
                <a:lnTo>
                  <a:pt x="191258" y="87559"/>
                </a:lnTo>
                <a:lnTo>
                  <a:pt x="134089" y="109273"/>
                </a:lnTo>
              </a:path>
            </a:pathLst>
          </a:custGeom>
          <a:ln w="1905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Shape-61"/>
          <p:cNvSpPr/>
          <p:nvPr/>
        </p:nvSpPr>
        <p:spPr>
          <a:xfrm>
            <a:off x="4349750" y="1444625"/>
            <a:ext cx="39688" cy="303554"/>
          </a:xfrm>
          <a:custGeom>
            <a:avLst/>
            <a:gdLst/>
            <a:ahLst/>
            <a:cxnLst/>
            <a:rect l="0" t="0" r="0" b="0"/>
            <a:pathLst>
              <a:path w="39688" h="303554">
                <a:moveTo>
                  <a:pt x="39687" y="0"/>
                </a:moveTo>
                <a:lnTo>
                  <a:pt x="35473" y="38133"/>
                </a:lnTo>
                <a:lnTo>
                  <a:pt x="37067" y="71465"/>
                </a:lnTo>
                <a:lnTo>
                  <a:pt x="38286" y="104990"/>
                </a:lnTo>
                <a:lnTo>
                  <a:pt x="34078" y="134491"/>
                </a:lnTo>
                <a:lnTo>
                  <a:pt x="31558" y="168122"/>
                </a:lnTo>
                <a:lnTo>
                  <a:pt x="25603" y="201334"/>
                </a:lnTo>
                <a:lnTo>
                  <a:pt x="21990" y="231045"/>
                </a:lnTo>
                <a:lnTo>
                  <a:pt x="12867" y="264261"/>
                </a:lnTo>
                <a:lnTo>
                  <a:pt x="8128" y="303553"/>
                </a:lnTo>
                <a:lnTo>
                  <a:pt x="7939" y="266961"/>
                </a:lnTo>
                <a:lnTo>
                  <a:pt x="7937" y="257840"/>
                </a:lnTo>
                <a:lnTo>
                  <a:pt x="10290" y="253355"/>
                </a:lnTo>
                <a:lnTo>
                  <a:pt x="13391" y="248421"/>
                </a:lnTo>
                <a:lnTo>
                  <a:pt x="15547" y="239653"/>
                </a:lnTo>
                <a:lnTo>
                  <a:pt x="14775" y="240027"/>
                </a:lnTo>
                <a:lnTo>
                  <a:pt x="0" y="246060"/>
                </a:lnTo>
              </a:path>
            </a:pathLst>
          </a:custGeom>
          <a:ln w="1905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Shape-62"/>
          <p:cNvSpPr/>
          <p:nvPr/>
        </p:nvSpPr>
        <p:spPr>
          <a:xfrm>
            <a:off x="4286389" y="1626398"/>
            <a:ext cx="76641" cy="383768"/>
          </a:xfrm>
          <a:custGeom>
            <a:avLst/>
            <a:gdLst/>
            <a:ahLst/>
            <a:cxnLst/>
            <a:rect l="0" t="0" r="0" b="0"/>
            <a:pathLst>
              <a:path w="76641" h="383768">
                <a:moveTo>
                  <a:pt x="63361" y="143662"/>
                </a:moveTo>
                <a:lnTo>
                  <a:pt x="62478" y="156336"/>
                </a:lnTo>
                <a:lnTo>
                  <a:pt x="50704" y="191635"/>
                </a:lnTo>
                <a:lnTo>
                  <a:pt x="41392" y="230840"/>
                </a:lnTo>
                <a:lnTo>
                  <a:pt x="40777" y="236179"/>
                </a:lnTo>
                <a:lnTo>
                  <a:pt x="39484" y="237089"/>
                </a:lnTo>
                <a:lnTo>
                  <a:pt x="37742" y="235050"/>
                </a:lnTo>
                <a:lnTo>
                  <a:pt x="35699" y="231046"/>
                </a:lnTo>
                <a:lnTo>
                  <a:pt x="35218" y="226614"/>
                </a:lnTo>
                <a:lnTo>
                  <a:pt x="38431" y="195066"/>
                </a:lnTo>
                <a:lnTo>
                  <a:pt x="39052" y="167389"/>
                </a:lnTo>
                <a:lnTo>
                  <a:pt x="40282" y="131978"/>
                </a:lnTo>
                <a:lnTo>
                  <a:pt x="45841" y="99142"/>
                </a:lnTo>
                <a:lnTo>
                  <a:pt x="52191" y="67952"/>
                </a:lnTo>
                <a:lnTo>
                  <a:pt x="57136" y="33261"/>
                </a:lnTo>
                <a:lnTo>
                  <a:pt x="66220" y="8939"/>
                </a:lnTo>
                <a:lnTo>
                  <a:pt x="70559" y="930"/>
                </a:lnTo>
                <a:lnTo>
                  <a:pt x="73451" y="0"/>
                </a:lnTo>
                <a:lnTo>
                  <a:pt x="75378" y="3792"/>
                </a:lnTo>
                <a:lnTo>
                  <a:pt x="76640" y="21526"/>
                </a:lnTo>
                <a:lnTo>
                  <a:pt x="74259" y="49987"/>
                </a:lnTo>
                <a:lnTo>
                  <a:pt x="70262" y="78509"/>
                </a:lnTo>
                <a:lnTo>
                  <a:pt x="65546" y="105886"/>
                </a:lnTo>
                <a:lnTo>
                  <a:pt x="60510" y="132752"/>
                </a:lnTo>
                <a:lnTo>
                  <a:pt x="55332" y="159392"/>
                </a:lnTo>
                <a:lnTo>
                  <a:pt x="50090" y="185933"/>
                </a:lnTo>
                <a:lnTo>
                  <a:pt x="44821" y="212426"/>
                </a:lnTo>
                <a:lnTo>
                  <a:pt x="37188" y="238899"/>
                </a:lnTo>
                <a:lnTo>
                  <a:pt x="28796" y="265365"/>
                </a:lnTo>
                <a:lnTo>
                  <a:pt x="22129" y="291826"/>
                </a:lnTo>
                <a:lnTo>
                  <a:pt x="16225" y="320638"/>
                </a:lnTo>
                <a:lnTo>
                  <a:pt x="7943" y="359555"/>
                </a:lnTo>
                <a:lnTo>
                  <a:pt x="1457" y="383767"/>
                </a:lnTo>
                <a:lnTo>
                  <a:pt x="924" y="382223"/>
                </a:lnTo>
                <a:lnTo>
                  <a:pt x="0" y="349225"/>
                </a:lnTo>
                <a:lnTo>
                  <a:pt x="4116" y="321772"/>
                </a:lnTo>
                <a:lnTo>
                  <a:pt x="6162" y="294552"/>
                </a:lnTo>
                <a:lnTo>
                  <a:pt x="7953" y="264523"/>
                </a:lnTo>
                <a:lnTo>
                  <a:pt x="13919" y="227784"/>
                </a:lnTo>
                <a:lnTo>
                  <a:pt x="21272" y="195439"/>
                </a:lnTo>
                <a:lnTo>
                  <a:pt x="34289" y="156361"/>
                </a:lnTo>
                <a:lnTo>
                  <a:pt x="45919" y="120063"/>
                </a:lnTo>
                <a:lnTo>
                  <a:pt x="47322" y="119990"/>
                </a:lnTo>
                <a:lnTo>
                  <a:pt x="51236" y="126969"/>
                </a:lnTo>
                <a:lnTo>
                  <a:pt x="51210" y="138889"/>
                </a:lnTo>
                <a:lnTo>
                  <a:pt x="47094" y="177594"/>
                </a:lnTo>
                <a:lnTo>
                  <a:pt x="42175" y="212906"/>
                </a:lnTo>
                <a:lnTo>
                  <a:pt x="40715" y="241466"/>
                </a:lnTo>
                <a:lnTo>
                  <a:pt x="37714" y="269445"/>
                </a:lnTo>
                <a:lnTo>
                  <a:pt x="33419" y="307638"/>
                </a:lnTo>
                <a:lnTo>
                  <a:pt x="31611" y="342102"/>
                </a:lnTo>
              </a:path>
            </a:pathLst>
          </a:custGeom>
          <a:ln w="1905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Shape-63"/>
          <p:cNvSpPr/>
          <p:nvPr/>
        </p:nvSpPr>
        <p:spPr>
          <a:xfrm>
            <a:off x="4619625" y="1600071"/>
            <a:ext cx="87175" cy="416055"/>
          </a:xfrm>
          <a:custGeom>
            <a:avLst/>
            <a:gdLst/>
            <a:ahLst/>
            <a:cxnLst/>
            <a:rect l="0" t="0" r="0" b="0"/>
            <a:pathLst>
              <a:path w="87175" h="416055">
                <a:moveTo>
                  <a:pt x="55562" y="74739"/>
                </a:moveTo>
                <a:lnTo>
                  <a:pt x="53209" y="111608"/>
                </a:lnTo>
                <a:lnTo>
                  <a:pt x="46928" y="142109"/>
                </a:lnTo>
                <a:lnTo>
                  <a:pt x="36903" y="179281"/>
                </a:lnTo>
                <a:lnTo>
                  <a:pt x="31886" y="215399"/>
                </a:lnTo>
                <a:lnTo>
                  <a:pt x="25667" y="248926"/>
                </a:lnTo>
                <a:lnTo>
                  <a:pt x="23755" y="262400"/>
                </a:lnTo>
                <a:lnTo>
                  <a:pt x="22009" y="265993"/>
                </a:lnTo>
                <a:lnTo>
                  <a:pt x="19965" y="268388"/>
                </a:lnTo>
                <a:lnTo>
                  <a:pt x="19484" y="268220"/>
                </a:lnTo>
                <a:lnTo>
                  <a:pt x="30426" y="228903"/>
                </a:lnTo>
                <a:lnTo>
                  <a:pt x="35571" y="199892"/>
                </a:lnTo>
                <a:lnTo>
                  <a:pt x="42681" y="163365"/>
                </a:lnTo>
                <a:lnTo>
                  <a:pt x="50374" y="133043"/>
                </a:lnTo>
                <a:lnTo>
                  <a:pt x="58239" y="98876"/>
                </a:lnTo>
                <a:lnTo>
                  <a:pt x="66154" y="60822"/>
                </a:lnTo>
                <a:lnTo>
                  <a:pt x="76729" y="26588"/>
                </a:lnTo>
                <a:lnTo>
                  <a:pt x="85745" y="0"/>
                </a:lnTo>
                <a:lnTo>
                  <a:pt x="86266" y="218"/>
                </a:lnTo>
                <a:lnTo>
                  <a:pt x="87174" y="22082"/>
                </a:lnTo>
                <a:lnTo>
                  <a:pt x="80948" y="53266"/>
                </a:lnTo>
                <a:lnTo>
                  <a:pt x="73764" y="85821"/>
                </a:lnTo>
                <a:lnTo>
                  <a:pt x="63436" y="123771"/>
                </a:lnTo>
                <a:lnTo>
                  <a:pt x="52904" y="160762"/>
                </a:lnTo>
                <a:lnTo>
                  <a:pt x="42328" y="193548"/>
                </a:lnTo>
                <a:lnTo>
                  <a:pt x="31748" y="232558"/>
                </a:lnTo>
                <a:lnTo>
                  <a:pt x="26458" y="259535"/>
                </a:lnTo>
                <a:lnTo>
                  <a:pt x="18520" y="297749"/>
                </a:lnTo>
                <a:lnTo>
                  <a:pt x="9504" y="335243"/>
                </a:lnTo>
                <a:lnTo>
                  <a:pt x="8075" y="343791"/>
                </a:lnTo>
                <a:lnTo>
                  <a:pt x="7954" y="308390"/>
                </a:lnTo>
                <a:lnTo>
                  <a:pt x="10293" y="287726"/>
                </a:lnTo>
                <a:lnTo>
                  <a:pt x="20594" y="249192"/>
                </a:lnTo>
                <a:lnTo>
                  <a:pt x="27602" y="209654"/>
                </a:lnTo>
                <a:lnTo>
                  <a:pt x="32694" y="170705"/>
                </a:lnTo>
                <a:lnTo>
                  <a:pt x="42417" y="136003"/>
                </a:lnTo>
                <a:lnTo>
                  <a:pt x="48948" y="99677"/>
                </a:lnTo>
                <a:lnTo>
                  <a:pt x="58470" y="67026"/>
                </a:lnTo>
                <a:lnTo>
                  <a:pt x="70436" y="47271"/>
                </a:lnTo>
                <a:lnTo>
                  <a:pt x="73416" y="44960"/>
                </a:lnTo>
                <a:lnTo>
                  <a:pt x="75400" y="45185"/>
                </a:lnTo>
                <a:lnTo>
                  <a:pt x="76725" y="47099"/>
                </a:lnTo>
                <a:lnTo>
                  <a:pt x="74376" y="79291"/>
                </a:lnTo>
                <a:lnTo>
                  <a:pt x="68093" y="111073"/>
                </a:lnTo>
                <a:lnTo>
                  <a:pt x="60647" y="145673"/>
                </a:lnTo>
                <a:lnTo>
                  <a:pt x="52854" y="183854"/>
                </a:lnTo>
                <a:lnTo>
                  <a:pt x="40747" y="223096"/>
                </a:lnTo>
                <a:lnTo>
                  <a:pt x="33397" y="251802"/>
                </a:lnTo>
                <a:lnTo>
                  <a:pt x="27189" y="283078"/>
                </a:lnTo>
                <a:lnTo>
                  <a:pt x="21492" y="317560"/>
                </a:lnTo>
                <a:lnTo>
                  <a:pt x="16019" y="348760"/>
                </a:lnTo>
                <a:lnTo>
                  <a:pt x="0" y="416054"/>
                </a:lnTo>
              </a:path>
            </a:pathLst>
          </a:custGeom>
          <a:ln w="1905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SMARTInkShape-Group48"/>
          <p:cNvGrpSpPr/>
          <p:nvPr/>
        </p:nvGrpSpPr>
        <p:grpSpPr>
          <a:xfrm>
            <a:off x="5413375" y="3061291"/>
            <a:ext cx="515936" cy="50210"/>
            <a:chOff x="5413375" y="3061291"/>
            <a:chExt cx="515936" cy="50210"/>
          </a:xfrm>
        </p:grpSpPr>
        <p:sp>
          <p:nvSpPr>
            <p:cNvPr id="31" name="SMARTInkShape-64"/>
            <p:cNvSpPr/>
            <p:nvPr/>
          </p:nvSpPr>
          <p:spPr>
            <a:xfrm>
              <a:off x="5738810" y="3061291"/>
              <a:ext cx="190501" cy="50210"/>
            </a:xfrm>
            <a:custGeom>
              <a:avLst/>
              <a:gdLst/>
              <a:ahLst/>
              <a:cxnLst/>
              <a:rect l="0" t="0" r="0" b="0"/>
              <a:pathLst>
                <a:path w="190501" h="50210">
                  <a:moveTo>
                    <a:pt x="190500" y="50209"/>
                  </a:moveTo>
                  <a:lnTo>
                    <a:pt x="186288" y="50209"/>
                  </a:lnTo>
                  <a:lnTo>
                    <a:pt x="181868" y="47857"/>
                  </a:lnTo>
                  <a:lnTo>
                    <a:pt x="171843" y="39161"/>
                  </a:lnTo>
                  <a:lnTo>
                    <a:pt x="151880" y="12662"/>
                  </a:lnTo>
                  <a:lnTo>
                    <a:pt x="132902" y="1356"/>
                  </a:lnTo>
                  <a:lnTo>
                    <a:pt x="127409" y="0"/>
                  </a:lnTo>
                  <a:lnTo>
                    <a:pt x="99115" y="3121"/>
                  </a:lnTo>
                  <a:lnTo>
                    <a:pt x="67179" y="13586"/>
                  </a:lnTo>
                  <a:lnTo>
                    <a:pt x="31866" y="35912"/>
                  </a:lnTo>
                  <a:lnTo>
                    <a:pt x="0" y="5020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65"/>
            <p:cNvSpPr/>
            <p:nvPr/>
          </p:nvSpPr>
          <p:spPr>
            <a:xfrm>
              <a:off x="5413375" y="3071810"/>
              <a:ext cx="142876" cy="15876"/>
            </a:xfrm>
            <a:custGeom>
              <a:avLst/>
              <a:gdLst/>
              <a:ahLst/>
              <a:cxnLst/>
              <a:rect l="0" t="0" r="0" b="0"/>
              <a:pathLst>
                <a:path w="142876" h="15876">
                  <a:moveTo>
                    <a:pt x="142875" y="0"/>
                  </a:moveTo>
                  <a:lnTo>
                    <a:pt x="104549" y="0"/>
                  </a:lnTo>
                  <a:lnTo>
                    <a:pt x="64968" y="4215"/>
                  </a:lnTo>
                  <a:lnTo>
                    <a:pt x="27823" y="12056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SMARTInkShape-66"/>
          <p:cNvSpPr/>
          <p:nvPr/>
        </p:nvSpPr>
        <p:spPr>
          <a:xfrm>
            <a:off x="7186283" y="2460625"/>
            <a:ext cx="13028" cy="134936"/>
          </a:xfrm>
          <a:custGeom>
            <a:avLst/>
            <a:gdLst/>
            <a:ahLst/>
            <a:cxnLst/>
            <a:rect l="0" t="0" r="0" b="0"/>
            <a:pathLst>
              <a:path w="13028" h="134936">
                <a:moveTo>
                  <a:pt x="5092" y="0"/>
                </a:moveTo>
                <a:lnTo>
                  <a:pt x="5092" y="4212"/>
                </a:lnTo>
                <a:lnTo>
                  <a:pt x="4209" y="5455"/>
                </a:lnTo>
                <a:lnTo>
                  <a:pt x="2740" y="6281"/>
                </a:lnTo>
                <a:lnTo>
                  <a:pt x="878" y="6834"/>
                </a:lnTo>
                <a:lnTo>
                  <a:pt x="517" y="8084"/>
                </a:lnTo>
                <a:lnTo>
                  <a:pt x="2472" y="11824"/>
                </a:lnTo>
                <a:lnTo>
                  <a:pt x="2461" y="14054"/>
                </a:lnTo>
                <a:lnTo>
                  <a:pt x="100" y="18887"/>
                </a:lnTo>
                <a:lnTo>
                  <a:pt x="0" y="21411"/>
                </a:lnTo>
                <a:lnTo>
                  <a:pt x="4247" y="38641"/>
                </a:lnTo>
                <a:lnTo>
                  <a:pt x="5922" y="75058"/>
                </a:lnTo>
                <a:lnTo>
                  <a:pt x="13027" y="134935"/>
                </a:lnTo>
              </a:path>
            </a:pathLst>
          </a:custGeom>
          <a:ln w="1905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/>
              <a:t>So now we have the factor (x-7)(x+5)=0</a:t>
            </a:r>
          </a:p>
          <a:p>
            <a:pPr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/>
              <a:t>The Zero Factor Property tells us </a:t>
            </a:r>
            <a:r>
              <a:rPr lang="en">
                <a:solidFill>
                  <a:srgbClr val="000000"/>
                </a:solidFill>
              </a:rPr>
              <a:t>if  </a:t>
            </a:r>
          </a:p>
          <a:p>
            <a:pPr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b="1">
                <a:solidFill>
                  <a:srgbClr val="000000"/>
                </a:solidFill>
              </a:rPr>
              <a:t>a × b = 0</a:t>
            </a:r>
            <a:r>
              <a:rPr lang="en">
                <a:solidFill>
                  <a:srgbClr val="000000"/>
                </a:solidFill>
              </a:rPr>
              <a:t>   then   </a:t>
            </a:r>
            <a:r>
              <a:rPr lang="en" b="1">
                <a:solidFill>
                  <a:srgbClr val="000000"/>
                </a:solidFill>
              </a:rPr>
              <a:t>a = 0</a:t>
            </a:r>
            <a:r>
              <a:rPr lang="en">
                <a:solidFill>
                  <a:srgbClr val="000000"/>
                </a:solidFill>
              </a:rPr>
              <a:t>   or   </a:t>
            </a:r>
            <a:r>
              <a:rPr lang="en" b="1">
                <a:solidFill>
                  <a:srgbClr val="000000"/>
                </a:solidFill>
              </a:rPr>
              <a:t>b = 0</a:t>
            </a:r>
            <a:r>
              <a:rPr lang="en">
                <a:solidFill>
                  <a:srgbClr val="000000"/>
                </a:solidFill>
              </a:rPr>
              <a:t>   (or both a=0 and b=0) </a:t>
            </a:r>
          </a:p>
          <a:p>
            <a:pPr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/>
              <a:t>So you set them both equal to zero</a:t>
            </a:r>
          </a:p>
          <a:p>
            <a:pPr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b="1"/>
              <a:t>x-7=0		x+5=0</a:t>
            </a:r>
          </a:p>
          <a:p>
            <a:pPr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/>
              <a:t>Solve</a:t>
            </a:r>
          </a:p>
          <a:p>
            <a:pPr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/>
              <a:t>Solutions for the quadratic equation is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" b="1"/>
              <a:t>x=7,-5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Quadratic Solution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457200" y="1003725"/>
            <a:ext cx="8229600" cy="3826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The solutions to quadratic equations may be </a:t>
            </a:r>
            <a:r>
              <a:rPr lang="en">
                <a:solidFill>
                  <a:srgbClr val="000000"/>
                </a:solidFill>
                <a:hlinkClick r:id="rId3"/>
              </a:rPr>
              <a:t>verified</a:t>
            </a:r>
            <a:r>
              <a:rPr lang="en">
                <a:solidFill>
                  <a:srgbClr val="000000"/>
                </a:solidFill>
              </a:rPr>
              <a:t> by plugging them back into the original equation. This makes sure that they work and that they result in a true statement.</a:t>
            </a:r>
          </a:p>
          <a:p>
            <a:pPr algn="ctr">
              <a:spcBef>
                <a:spcPts val="0"/>
              </a:spcBef>
              <a:buNone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Checking Work</a:t>
            </a:r>
          </a:p>
        </p:txBody>
      </p:sp>
      <p:sp>
        <p:nvSpPr>
          <p:cNvPr id="114" name="Shape 114"/>
          <p:cNvSpPr txBox="1"/>
          <p:nvPr/>
        </p:nvSpPr>
        <p:spPr>
          <a:xfrm>
            <a:off x="561400" y="1998925"/>
            <a:ext cx="3776700" cy="301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lnSpc>
                <a:spcPct val="200000"/>
              </a:lnSpc>
              <a:spcBef>
                <a:spcPts val="0"/>
              </a:spcBef>
              <a:buNone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Checking 7 in x²-2x-35=0</a:t>
            </a:r>
          </a:p>
          <a:p>
            <a:pPr algn="ctr" rtl="0">
              <a:lnSpc>
                <a:spcPct val="200000"/>
              </a:lnSpc>
              <a:spcBef>
                <a:spcPts val="0"/>
              </a:spcBef>
              <a:buNone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(7)²-2(7)-35=0</a:t>
            </a:r>
          </a:p>
          <a:p>
            <a:pPr algn="ctr" rtl="0">
              <a:lnSpc>
                <a:spcPct val="200000"/>
              </a:lnSpc>
              <a:spcBef>
                <a:spcPts val="0"/>
              </a:spcBef>
              <a:buNone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49-14-35</a:t>
            </a:r>
          </a:p>
          <a:p>
            <a:pPr algn="ctr" rtl="0">
              <a:lnSpc>
                <a:spcPct val="200000"/>
              </a:lnSpc>
              <a:spcBef>
                <a:spcPts val="0"/>
              </a:spcBef>
              <a:buNone/>
            </a:pP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>
              <a:lnSpc>
                <a:spcPct val="200000"/>
              </a:lnSpc>
              <a:spcBef>
                <a:spcPts val="0"/>
              </a:spcBef>
              <a:buNone/>
            </a:pP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5" name="Shape 115"/>
          <p:cNvSpPr txBox="1"/>
          <p:nvPr/>
        </p:nvSpPr>
        <p:spPr>
          <a:xfrm>
            <a:off x="5051875" y="1998925"/>
            <a:ext cx="3776700" cy="301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lnSpc>
                <a:spcPct val="200000"/>
              </a:lnSpc>
              <a:spcBef>
                <a:spcPts val="0"/>
              </a:spcBef>
              <a:buNone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Checking -5 in x²-2x-35=0</a:t>
            </a:r>
          </a:p>
          <a:p>
            <a:pPr algn="ctr" rtl="0">
              <a:lnSpc>
                <a:spcPct val="200000"/>
              </a:lnSpc>
              <a:spcBef>
                <a:spcPts val="0"/>
              </a:spcBef>
              <a:buNone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(-5)²-2(-5)-35=0</a:t>
            </a:r>
          </a:p>
          <a:p>
            <a:pPr algn="ctr" rtl="0">
              <a:lnSpc>
                <a:spcPct val="200000"/>
              </a:lnSpc>
              <a:spcBef>
                <a:spcPts val="0"/>
              </a:spcBef>
              <a:buNone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25+10-35</a:t>
            </a:r>
          </a:p>
          <a:p>
            <a:pPr algn="ctr" rtl="0">
              <a:lnSpc>
                <a:spcPct val="200000"/>
              </a:lnSpc>
              <a:spcBef>
                <a:spcPts val="0"/>
              </a:spcBef>
              <a:buNone/>
            </a:pP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 rtl="0">
              <a:lnSpc>
                <a:spcPct val="200000"/>
              </a:lnSpc>
              <a:spcBef>
                <a:spcPts val="0"/>
              </a:spcBef>
              <a:buNone/>
            </a:pP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ctr" rtl="0">
              <a:lnSpc>
                <a:spcPct val="200000"/>
              </a:lnSpc>
              <a:spcBef>
                <a:spcPts val="0"/>
              </a:spcBef>
              <a:buNone/>
            </a:pP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6" name="Shape 116"/>
          <p:cNvSpPr txBox="1"/>
          <p:nvPr/>
        </p:nvSpPr>
        <p:spPr>
          <a:xfrm>
            <a:off x="1271650" y="3708625"/>
            <a:ext cx="2356199" cy="53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Equals zero</a:t>
            </a:r>
          </a:p>
        </p:txBody>
      </p:sp>
      <p:sp>
        <p:nvSpPr>
          <p:cNvPr id="117" name="Shape 117"/>
          <p:cNvSpPr txBox="1"/>
          <p:nvPr/>
        </p:nvSpPr>
        <p:spPr>
          <a:xfrm>
            <a:off x="6013775" y="3734125"/>
            <a:ext cx="1973400" cy="48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Equals zero</a:t>
            </a:r>
          </a:p>
        </p:txBody>
      </p:sp>
      <p:grpSp>
        <p:nvGrpSpPr>
          <p:cNvPr id="13" name="SMARTInkShape-Group50"/>
          <p:cNvGrpSpPr/>
          <p:nvPr/>
        </p:nvGrpSpPr>
        <p:grpSpPr>
          <a:xfrm>
            <a:off x="3540125" y="2873375"/>
            <a:ext cx="982615" cy="500063"/>
            <a:chOff x="3540125" y="2873375"/>
            <a:chExt cx="982615" cy="500063"/>
          </a:xfrm>
        </p:grpSpPr>
        <p:sp>
          <p:nvSpPr>
            <p:cNvPr id="8" name="SMARTInkShape-67"/>
            <p:cNvSpPr/>
            <p:nvPr/>
          </p:nvSpPr>
          <p:spPr>
            <a:xfrm>
              <a:off x="3960812" y="3214687"/>
              <a:ext cx="111126" cy="22994"/>
            </a:xfrm>
            <a:custGeom>
              <a:avLst/>
              <a:gdLst/>
              <a:ahLst/>
              <a:cxnLst/>
              <a:rect l="0" t="0" r="0" b="0"/>
              <a:pathLst>
                <a:path w="111126" h="22994">
                  <a:moveTo>
                    <a:pt x="0" y="0"/>
                  </a:moveTo>
                  <a:lnTo>
                    <a:pt x="0" y="4214"/>
                  </a:lnTo>
                  <a:lnTo>
                    <a:pt x="2352" y="8634"/>
                  </a:lnTo>
                  <a:lnTo>
                    <a:pt x="4214" y="11048"/>
                  </a:lnTo>
                  <a:lnTo>
                    <a:pt x="8634" y="13730"/>
                  </a:lnTo>
                  <a:lnTo>
                    <a:pt x="40269" y="21048"/>
                  </a:lnTo>
                  <a:lnTo>
                    <a:pt x="69748" y="22993"/>
                  </a:lnTo>
                  <a:lnTo>
                    <a:pt x="111125" y="15875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68"/>
            <p:cNvSpPr/>
            <p:nvPr/>
          </p:nvSpPr>
          <p:spPr>
            <a:xfrm>
              <a:off x="4262437" y="2941585"/>
              <a:ext cx="260303" cy="431853"/>
            </a:xfrm>
            <a:custGeom>
              <a:avLst/>
              <a:gdLst/>
              <a:ahLst/>
              <a:cxnLst/>
              <a:rect l="0" t="0" r="0" b="0"/>
              <a:pathLst>
                <a:path w="260303" h="431853">
                  <a:moveTo>
                    <a:pt x="0" y="66727"/>
                  </a:moveTo>
                  <a:lnTo>
                    <a:pt x="4214" y="66727"/>
                  </a:lnTo>
                  <a:lnTo>
                    <a:pt x="8634" y="64375"/>
                  </a:lnTo>
                  <a:lnTo>
                    <a:pt x="44842" y="42278"/>
                  </a:lnTo>
                  <a:lnTo>
                    <a:pt x="78825" y="27959"/>
                  </a:lnTo>
                  <a:lnTo>
                    <a:pt x="115230" y="16638"/>
                  </a:lnTo>
                  <a:lnTo>
                    <a:pt x="145953" y="8572"/>
                  </a:lnTo>
                  <a:lnTo>
                    <a:pt x="171583" y="3251"/>
                  </a:lnTo>
                  <a:lnTo>
                    <a:pt x="211060" y="0"/>
                  </a:lnTo>
                  <a:lnTo>
                    <a:pt x="242746" y="4623"/>
                  </a:lnTo>
                  <a:lnTo>
                    <a:pt x="251789" y="6804"/>
                  </a:lnTo>
                  <a:lnTo>
                    <a:pt x="256936" y="13549"/>
                  </a:lnTo>
                  <a:lnTo>
                    <a:pt x="260302" y="35155"/>
                  </a:lnTo>
                  <a:lnTo>
                    <a:pt x="256507" y="62396"/>
                  </a:lnTo>
                  <a:lnTo>
                    <a:pt x="248941" y="90379"/>
                  </a:lnTo>
                  <a:lnTo>
                    <a:pt x="234764" y="126848"/>
                  </a:lnTo>
                  <a:lnTo>
                    <a:pt x="219392" y="165189"/>
                  </a:lnTo>
                  <a:lnTo>
                    <a:pt x="203666" y="204478"/>
                  </a:lnTo>
                  <a:lnTo>
                    <a:pt x="187836" y="243166"/>
                  </a:lnTo>
                  <a:lnTo>
                    <a:pt x="171974" y="277363"/>
                  </a:lnTo>
                  <a:lnTo>
                    <a:pt x="156984" y="309839"/>
                  </a:lnTo>
                  <a:lnTo>
                    <a:pt x="146566" y="340921"/>
                  </a:lnTo>
                  <a:lnTo>
                    <a:pt x="135144" y="375574"/>
                  </a:lnTo>
                  <a:lnTo>
                    <a:pt x="122617" y="414119"/>
                  </a:lnTo>
                  <a:lnTo>
                    <a:pt x="119063" y="431852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69"/>
            <p:cNvSpPr/>
            <p:nvPr/>
          </p:nvSpPr>
          <p:spPr>
            <a:xfrm>
              <a:off x="3913187" y="3079750"/>
              <a:ext cx="134939" cy="23813"/>
            </a:xfrm>
            <a:custGeom>
              <a:avLst/>
              <a:gdLst/>
              <a:ahLst/>
              <a:cxnLst/>
              <a:rect l="0" t="0" r="0" b="0"/>
              <a:pathLst>
                <a:path w="134939" h="23813">
                  <a:moveTo>
                    <a:pt x="0" y="0"/>
                  </a:moveTo>
                  <a:lnTo>
                    <a:pt x="7219" y="6336"/>
                  </a:lnTo>
                  <a:lnTo>
                    <a:pt x="18994" y="12656"/>
                  </a:lnTo>
                  <a:lnTo>
                    <a:pt x="54477" y="21968"/>
                  </a:lnTo>
                  <a:lnTo>
                    <a:pt x="134938" y="23812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70"/>
            <p:cNvSpPr/>
            <p:nvPr/>
          </p:nvSpPr>
          <p:spPr>
            <a:xfrm>
              <a:off x="3540125" y="2960687"/>
              <a:ext cx="246063" cy="293689"/>
            </a:xfrm>
            <a:custGeom>
              <a:avLst/>
              <a:gdLst/>
              <a:ahLst/>
              <a:cxnLst/>
              <a:rect l="0" t="0" r="0" b="0"/>
              <a:pathLst>
                <a:path w="246063" h="293689">
                  <a:moveTo>
                    <a:pt x="246062" y="0"/>
                  </a:moveTo>
                  <a:lnTo>
                    <a:pt x="246062" y="4214"/>
                  </a:lnTo>
                  <a:lnTo>
                    <a:pt x="219752" y="38134"/>
                  </a:lnTo>
                  <a:lnTo>
                    <a:pt x="201798" y="71131"/>
                  </a:lnTo>
                  <a:lnTo>
                    <a:pt x="182181" y="103127"/>
                  </a:lnTo>
                  <a:lnTo>
                    <a:pt x="155171" y="137412"/>
                  </a:lnTo>
                  <a:lnTo>
                    <a:pt x="122804" y="170737"/>
                  </a:lnTo>
                  <a:lnTo>
                    <a:pt x="89112" y="204557"/>
                  </a:lnTo>
                  <a:lnTo>
                    <a:pt x="61091" y="238049"/>
                  </a:lnTo>
                  <a:lnTo>
                    <a:pt x="23669" y="272282"/>
                  </a:lnTo>
                  <a:lnTo>
                    <a:pt x="0" y="293688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71"/>
            <p:cNvSpPr/>
            <p:nvPr/>
          </p:nvSpPr>
          <p:spPr>
            <a:xfrm>
              <a:off x="3651250" y="2873375"/>
              <a:ext cx="87313" cy="428626"/>
            </a:xfrm>
            <a:custGeom>
              <a:avLst/>
              <a:gdLst/>
              <a:ahLst/>
              <a:cxnLst/>
              <a:rect l="0" t="0" r="0" b="0"/>
              <a:pathLst>
                <a:path w="87313" h="428626">
                  <a:moveTo>
                    <a:pt x="0" y="0"/>
                  </a:moveTo>
                  <a:lnTo>
                    <a:pt x="1763" y="34313"/>
                  </a:lnTo>
                  <a:lnTo>
                    <a:pt x="10910" y="72785"/>
                  </a:lnTo>
                  <a:lnTo>
                    <a:pt x="15285" y="108192"/>
                  </a:lnTo>
                  <a:lnTo>
                    <a:pt x="21776" y="146219"/>
                  </a:lnTo>
                  <a:lnTo>
                    <a:pt x="28402" y="184533"/>
                  </a:lnTo>
                  <a:lnTo>
                    <a:pt x="32522" y="219502"/>
                  </a:lnTo>
                  <a:lnTo>
                    <a:pt x="42366" y="256517"/>
                  </a:lnTo>
                  <a:lnTo>
                    <a:pt x="46948" y="291101"/>
                  </a:lnTo>
                  <a:lnTo>
                    <a:pt x="53500" y="327121"/>
                  </a:lnTo>
                  <a:lnTo>
                    <a:pt x="61026" y="357980"/>
                  </a:lnTo>
                  <a:lnTo>
                    <a:pt x="68843" y="395933"/>
                  </a:lnTo>
                  <a:lnTo>
                    <a:pt x="76744" y="418155"/>
                  </a:lnTo>
                  <a:lnTo>
                    <a:pt x="87312" y="428625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SMARTInkShape-Group51"/>
          <p:cNvGrpSpPr/>
          <p:nvPr/>
        </p:nvGrpSpPr>
        <p:grpSpPr>
          <a:xfrm>
            <a:off x="5349875" y="2968625"/>
            <a:ext cx="444501" cy="484188"/>
            <a:chOff x="5349875" y="2968625"/>
            <a:chExt cx="444501" cy="484188"/>
          </a:xfrm>
        </p:grpSpPr>
        <p:sp>
          <p:nvSpPr>
            <p:cNvPr id="14" name="SMARTInkShape-72"/>
            <p:cNvSpPr/>
            <p:nvPr/>
          </p:nvSpPr>
          <p:spPr>
            <a:xfrm>
              <a:off x="5580062" y="2968625"/>
              <a:ext cx="214314" cy="55563"/>
            </a:xfrm>
            <a:custGeom>
              <a:avLst/>
              <a:gdLst/>
              <a:ahLst/>
              <a:cxnLst/>
              <a:rect l="0" t="0" r="0" b="0"/>
              <a:pathLst>
                <a:path w="214314" h="55563">
                  <a:moveTo>
                    <a:pt x="0" y="55562"/>
                  </a:moveTo>
                  <a:lnTo>
                    <a:pt x="30607" y="44576"/>
                  </a:lnTo>
                  <a:lnTo>
                    <a:pt x="67865" y="33198"/>
                  </a:lnTo>
                  <a:lnTo>
                    <a:pt x="105363" y="24241"/>
                  </a:lnTo>
                  <a:lnTo>
                    <a:pt x="140285" y="16002"/>
                  </a:lnTo>
                  <a:lnTo>
                    <a:pt x="214313" y="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73"/>
            <p:cNvSpPr/>
            <p:nvPr/>
          </p:nvSpPr>
          <p:spPr>
            <a:xfrm>
              <a:off x="5529412" y="3032125"/>
              <a:ext cx="142353" cy="420688"/>
            </a:xfrm>
            <a:custGeom>
              <a:avLst/>
              <a:gdLst/>
              <a:ahLst/>
              <a:cxnLst/>
              <a:rect l="0" t="0" r="0" b="0"/>
              <a:pathLst>
                <a:path w="142353" h="420688">
                  <a:moveTo>
                    <a:pt x="98275" y="0"/>
                  </a:moveTo>
                  <a:lnTo>
                    <a:pt x="84719" y="8100"/>
                  </a:lnTo>
                  <a:lnTo>
                    <a:pt x="48556" y="41999"/>
                  </a:lnTo>
                  <a:lnTo>
                    <a:pt x="17185" y="74935"/>
                  </a:lnTo>
                  <a:lnTo>
                    <a:pt x="850" y="107371"/>
                  </a:lnTo>
                  <a:lnTo>
                    <a:pt x="0" y="120922"/>
                  </a:lnTo>
                  <a:lnTo>
                    <a:pt x="3444" y="135764"/>
                  </a:lnTo>
                  <a:lnTo>
                    <a:pt x="20029" y="164499"/>
                  </a:lnTo>
                  <a:lnTo>
                    <a:pt x="48153" y="193739"/>
                  </a:lnTo>
                  <a:lnTo>
                    <a:pt x="85402" y="220538"/>
                  </a:lnTo>
                  <a:lnTo>
                    <a:pt x="114743" y="247292"/>
                  </a:lnTo>
                  <a:lnTo>
                    <a:pt x="133924" y="278666"/>
                  </a:lnTo>
                  <a:lnTo>
                    <a:pt x="142352" y="303249"/>
                  </a:lnTo>
                  <a:lnTo>
                    <a:pt x="140635" y="325918"/>
                  </a:lnTo>
                  <a:lnTo>
                    <a:pt x="130327" y="357820"/>
                  </a:lnTo>
                  <a:lnTo>
                    <a:pt x="82400" y="420687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74"/>
            <p:cNvSpPr/>
            <p:nvPr/>
          </p:nvSpPr>
          <p:spPr>
            <a:xfrm>
              <a:off x="5349875" y="3159125"/>
              <a:ext cx="71438" cy="39688"/>
            </a:xfrm>
            <a:custGeom>
              <a:avLst/>
              <a:gdLst/>
              <a:ahLst/>
              <a:cxnLst/>
              <a:rect l="0" t="0" r="0" b="0"/>
              <a:pathLst>
                <a:path w="71438" h="39688">
                  <a:moveTo>
                    <a:pt x="0" y="0"/>
                  </a:moveTo>
                  <a:lnTo>
                    <a:pt x="7218" y="6336"/>
                  </a:lnTo>
                  <a:lnTo>
                    <a:pt x="71437" y="39687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SMARTInkShape-Group52"/>
          <p:cNvGrpSpPr/>
          <p:nvPr/>
        </p:nvGrpSpPr>
        <p:grpSpPr>
          <a:xfrm>
            <a:off x="1728103" y="2663113"/>
            <a:ext cx="1486585" cy="900825"/>
            <a:chOff x="1728103" y="2663113"/>
            <a:chExt cx="1486585" cy="900825"/>
          </a:xfrm>
        </p:grpSpPr>
        <p:sp>
          <p:nvSpPr>
            <p:cNvPr id="18" name="SMARTInkShape-75"/>
            <p:cNvSpPr/>
            <p:nvPr/>
          </p:nvSpPr>
          <p:spPr>
            <a:xfrm>
              <a:off x="1785937" y="2698900"/>
              <a:ext cx="155949" cy="206226"/>
            </a:xfrm>
            <a:custGeom>
              <a:avLst/>
              <a:gdLst/>
              <a:ahLst/>
              <a:cxnLst/>
              <a:rect l="0" t="0" r="0" b="0"/>
              <a:pathLst>
                <a:path w="155949" h="206226">
                  <a:moveTo>
                    <a:pt x="0" y="39537"/>
                  </a:moveTo>
                  <a:lnTo>
                    <a:pt x="26230" y="22290"/>
                  </a:lnTo>
                  <a:lnTo>
                    <a:pt x="65905" y="8561"/>
                  </a:lnTo>
                  <a:lnTo>
                    <a:pt x="81326" y="3721"/>
                  </a:lnTo>
                  <a:lnTo>
                    <a:pt x="117619" y="614"/>
                  </a:lnTo>
                  <a:lnTo>
                    <a:pt x="142100" y="0"/>
                  </a:lnTo>
                  <a:lnTo>
                    <a:pt x="145886" y="1714"/>
                  </a:lnTo>
                  <a:lnTo>
                    <a:pt x="152445" y="8322"/>
                  </a:lnTo>
                  <a:lnTo>
                    <a:pt x="155948" y="21842"/>
                  </a:lnTo>
                  <a:lnTo>
                    <a:pt x="155568" y="51639"/>
                  </a:lnTo>
                  <a:lnTo>
                    <a:pt x="149870" y="83692"/>
                  </a:lnTo>
                  <a:lnTo>
                    <a:pt x="140244" y="114650"/>
                  </a:lnTo>
                  <a:lnTo>
                    <a:pt x="128572" y="149399"/>
                  </a:lnTo>
                  <a:lnTo>
                    <a:pt x="121525" y="169503"/>
                  </a:lnTo>
                  <a:lnTo>
                    <a:pt x="95250" y="206225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76"/>
            <p:cNvSpPr/>
            <p:nvPr/>
          </p:nvSpPr>
          <p:spPr>
            <a:xfrm>
              <a:off x="2000250" y="2663113"/>
              <a:ext cx="111126" cy="146763"/>
            </a:xfrm>
            <a:custGeom>
              <a:avLst/>
              <a:gdLst/>
              <a:ahLst/>
              <a:cxnLst/>
              <a:rect l="0" t="0" r="0" b="0"/>
              <a:pathLst>
                <a:path w="111126" h="146763">
                  <a:moveTo>
                    <a:pt x="0" y="11824"/>
                  </a:moveTo>
                  <a:lnTo>
                    <a:pt x="4213" y="7610"/>
                  </a:lnTo>
                  <a:lnTo>
                    <a:pt x="8634" y="5541"/>
                  </a:lnTo>
                  <a:lnTo>
                    <a:pt x="11047" y="4990"/>
                  </a:lnTo>
                  <a:lnTo>
                    <a:pt x="18658" y="0"/>
                  </a:lnTo>
                  <a:lnTo>
                    <a:pt x="28577" y="101"/>
                  </a:lnTo>
                  <a:lnTo>
                    <a:pt x="40041" y="3086"/>
                  </a:lnTo>
                  <a:lnTo>
                    <a:pt x="51453" y="9725"/>
                  </a:lnTo>
                  <a:lnTo>
                    <a:pt x="57558" y="14713"/>
                  </a:lnTo>
                  <a:lnTo>
                    <a:pt x="58656" y="19924"/>
                  </a:lnTo>
                  <a:lnTo>
                    <a:pt x="54083" y="53634"/>
                  </a:lnTo>
                  <a:lnTo>
                    <a:pt x="48731" y="70976"/>
                  </a:lnTo>
                  <a:lnTo>
                    <a:pt x="30120" y="101003"/>
                  </a:lnTo>
                  <a:lnTo>
                    <a:pt x="30664" y="107436"/>
                  </a:lnTo>
                  <a:lnTo>
                    <a:pt x="38322" y="119288"/>
                  </a:lnTo>
                  <a:lnTo>
                    <a:pt x="57510" y="131664"/>
                  </a:lnTo>
                  <a:lnTo>
                    <a:pt x="111125" y="146762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77"/>
            <p:cNvSpPr/>
            <p:nvPr/>
          </p:nvSpPr>
          <p:spPr>
            <a:xfrm>
              <a:off x="1728103" y="3246437"/>
              <a:ext cx="113398" cy="134939"/>
            </a:xfrm>
            <a:custGeom>
              <a:avLst/>
              <a:gdLst/>
              <a:ahLst/>
              <a:cxnLst/>
              <a:rect l="0" t="0" r="0" b="0"/>
              <a:pathLst>
                <a:path w="113398" h="134939">
                  <a:moveTo>
                    <a:pt x="34022" y="0"/>
                  </a:moveTo>
                  <a:lnTo>
                    <a:pt x="38235" y="4214"/>
                  </a:lnTo>
                  <a:lnTo>
                    <a:pt x="40856" y="19476"/>
                  </a:lnTo>
                  <a:lnTo>
                    <a:pt x="36765" y="33350"/>
                  </a:lnTo>
                  <a:lnTo>
                    <a:pt x="15699" y="69884"/>
                  </a:lnTo>
                  <a:lnTo>
                    <a:pt x="0" y="89057"/>
                  </a:lnTo>
                  <a:lnTo>
                    <a:pt x="757" y="91121"/>
                  </a:lnTo>
                  <a:lnTo>
                    <a:pt x="8654" y="93415"/>
                  </a:lnTo>
                  <a:lnTo>
                    <a:pt x="41002" y="95089"/>
                  </a:lnTo>
                  <a:lnTo>
                    <a:pt x="55057" y="99882"/>
                  </a:lnTo>
                  <a:lnTo>
                    <a:pt x="94604" y="125972"/>
                  </a:lnTo>
                  <a:lnTo>
                    <a:pt x="113397" y="134938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78"/>
            <p:cNvSpPr/>
            <p:nvPr/>
          </p:nvSpPr>
          <p:spPr>
            <a:xfrm>
              <a:off x="1793875" y="3246437"/>
              <a:ext cx="23813" cy="261939"/>
            </a:xfrm>
            <a:custGeom>
              <a:avLst/>
              <a:gdLst/>
              <a:ahLst/>
              <a:cxnLst/>
              <a:rect l="0" t="0" r="0" b="0"/>
              <a:pathLst>
                <a:path w="23813" h="261939">
                  <a:moveTo>
                    <a:pt x="23812" y="0"/>
                  </a:moveTo>
                  <a:lnTo>
                    <a:pt x="23812" y="30607"/>
                  </a:lnTo>
                  <a:lnTo>
                    <a:pt x="21460" y="65513"/>
                  </a:lnTo>
                  <a:lnTo>
                    <a:pt x="16978" y="104173"/>
                  </a:lnTo>
                  <a:lnTo>
                    <a:pt x="11988" y="135720"/>
                  </a:lnTo>
                  <a:lnTo>
                    <a:pt x="9137" y="172995"/>
                  </a:lnTo>
                  <a:lnTo>
                    <a:pt x="4079" y="207754"/>
                  </a:lnTo>
                  <a:lnTo>
                    <a:pt x="0" y="261938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79"/>
            <p:cNvSpPr/>
            <p:nvPr/>
          </p:nvSpPr>
          <p:spPr>
            <a:xfrm>
              <a:off x="1863387" y="3247540"/>
              <a:ext cx="95022" cy="316398"/>
            </a:xfrm>
            <a:custGeom>
              <a:avLst/>
              <a:gdLst/>
              <a:ahLst/>
              <a:cxnLst/>
              <a:rect l="0" t="0" r="0" b="0"/>
              <a:pathLst>
                <a:path w="95022" h="316398">
                  <a:moveTo>
                    <a:pt x="73363" y="6835"/>
                  </a:moveTo>
                  <a:lnTo>
                    <a:pt x="73363" y="2621"/>
                  </a:lnTo>
                  <a:lnTo>
                    <a:pt x="72481" y="1379"/>
                  </a:lnTo>
                  <a:lnTo>
                    <a:pt x="71011" y="552"/>
                  </a:lnTo>
                  <a:lnTo>
                    <a:pt x="69149" y="0"/>
                  </a:lnTo>
                  <a:lnTo>
                    <a:pt x="62376" y="4091"/>
                  </a:lnTo>
                  <a:lnTo>
                    <a:pt x="24773" y="35807"/>
                  </a:lnTo>
                  <a:lnTo>
                    <a:pt x="6343" y="61574"/>
                  </a:lnTo>
                  <a:lnTo>
                    <a:pt x="2225" y="69786"/>
                  </a:lnTo>
                  <a:lnTo>
                    <a:pt x="0" y="88318"/>
                  </a:lnTo>
                  <a:lnTo>
                    <a:pt x="1952" y="104785"/>
                  </a:lnTo>
                  <a:lnTo>
                    <a:pt x="3706" y="109177"/>
                  </a:lnTo>
                  <a:lnTo>
                    <a:pt x="5758" y="112104"/>
                  </a:lnTo>
                  <a:lnTo>
                    <a:pt x="8890" y="112292"/>
                  </a:lnTo>
                  <a:lnTo>
                    <a:pt x="17074" y="107797"/>
                  </a:lnTo>
                  <a:lnTo>
                    <a:pt x="50500" y="76934"/>
                  </a:lnTo>
                  <a:lnTo>
                    <a:pt x="77274" y="46258"/>
                  </a:lnTo>
                  <a:lnTo>
                    <a:pt x="95021" y="11515"/>
                  </a:lnTo>
                  <a:lnTo>
                    <a:pt x="90152" y="43009"/>
                  </a:lnTo>
                  <a:lnTo>
                    <a:pt x="85295" y="76349"/>
                  </a:lnTo>
                  <a:lnTo>
                    <a:pt x="80724" y="104758"/>
                  </a:lnTo>
                  <a:lnTo>
                    <a:pt x="76634" y="135023"/>
                  </a:lnTo>
                  <a:lnTo>
                    <a:pt x="74816" y="166112"/>
                  </a:lnTo>
                  <a:lnTo>
                    <a:pt x="74009" y="195218"/>
                  </a:lnTo>
                  <a:lnTo>
                    <a:pt x="73650" y="222852"/>
                  </a:lnTo>
                  <a:lnTo>
                    <a:pt x="73448" y="261438"/>
                  </a:lnTo>
                  <a:lnTo>
                    <a:pt x="73374" y="299066"/>
                  </a:lnTo>
                  <a:lnTo>
                    <a:pt x="73363" y="316397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80"/>
            <p:cNvSpPr/>
            <p:nvPr/>
          </p:nvSpPr>
          <p:spPr>
            <a:xfrm>
              <a:off x="2024062" y="3365500"/>
              <a:ext cx="111126" cy="23813"/>
            </a:xfrm>
            <a:custGeom>
              <a:avLst/>
              <a:gdLst/>
              <a:ahLst/>
              <a:cxnLst/>
              <a:rect l="0" t="0" r="0" b="0"/>
              <a:pathLst>
                <a:path w="111126" h="23813">
                  <a:moveTo>
                    <a:pt x="0" y="23812"/>
                  </a:moveTo>
                  <a:lnTo>
                    <a:pt x="0" y="19598"/>
                  </a:lnTo>
                  <a:lnTo>
                    <a:pt x="1764" y="18357"/>
                  </a:lnTo>
                  <a:lnTo>
                    <a:pt x="40797" y="7385"/>
                  </a:lnTo>
                  <a:lnTo>
                    <a:pt x="66181" y="2188"/>
                  </a:lnTo>
                  <a:lnTo>
                    <a:pt x="111125" y="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81"/>
            <p:cNvSpPr/>
            <p:nvPr/>
          </p:nvSpPr>
          <p:spPr>
            <a:xfrm>
              <a:off x="2183915" y="3262639"/>
              <a:ext cx="141773" cy="215677"/>
            </a:xfrm>
            <a:custGeom>
              <a:avLst/>
              <a:gdLst/>
              <a:ahLst/>
              <a:cxnLst/>
              <a:rect l="0" t="0" r="0" b="0"/>
              <a:pathLst>
                <a:path w="141773" h="215677">
                  <a:moveTo>
                    <a:pt x="6835" y="7611"/>
                  </a:moveTo>
                  <a:lnTo>
                    <a:pt x="2621" y="7611"/>
                  </a:lnTo>
                  <a:lnTo>
                    <a:pt x="1379" y="6729"/>
                  </a:lnTo>
                  <a:lnTo>
                    <a:pt x="552" y="5259"/>
                  </a:lnTo>
                  <a:lnTo>
                    <a:pt x="0" y="3397"/>
                  </a:lnTo>
                  <a:lnTo>
                    <a:pt x="515" y="2156"/>
                  </a:lnTo>
                  <a:lnTo>
                    <a:pt x="1739" y="1328"/>
                  </a:lnTo>
                  <a:lnTo>
                    <a:pt x="3438" y="776"/>
                  </a:lnTo>
                  <a:lnTo>
                    <a:pt x="26897" y="0"/>
                  </a:lnTo>
                  <a:lnTo>
                    <a:pt x="57562" y="8197"/>
                  </a:lnTo>
                  <a:lnTo>
                    <a:pt x="88991" y="21798"/>
                  </a:lnTo>
                  <a:lnTo>
                    <a:pt x="100675" y="31849"/>
                  </a:lnTo>
                  <a:lnTo>
                    <a:pt x="103791" y="36998"/>
                  </a:lnTo>
                  <a:lnTo>
                    <a:pt x="108176" y="61101"/>
                  </a:lnTo>
                  <a:lnTo>
                    <a:pt x="104498" y="75775"/>
                  </a:lnTo>
                  <a:lnTo>
                    <a:pt x="88291" y="110530"/>
                  </a:lnTo>
                  <a:lnTo>
                    <a:pt x="59469" y="144938"/>
                  </a:lnTo>
                  <a:lnTo>
                    <a:pt x="23403" y="176921"/>
                  </a:lnTo>
                  <a:lnTo>
                    <a:pt x="14786" y="187517"/>
                  </a:lnTo>
                  <a:lnTo>
                    <a:pt x="13018" y="192812"/>
                  </a:lnTo>
                  <a:lnTo>
                    <a:pt x="13404" y="203399"/>
                  </a:lnTo>
                  <a:lnTo>
                    <a:pt x="17388" y="207810"/>
                  </a:lnTo>
                  <a:lnTo>
                    <a:pt x="31222" y="215063"/>
                  </a:lnTo>
                  <a:lnTo>
                    <a:pt x="63057" y="215676"/>
                  </a:lnTo>
                  <a:lnTo>
                    <a:pt x="100418" y="210273"/>
                  </a:lnTo>
                  <a:lnTo>
                    <a:pt x="127201" y="206001"/>
                  </a:lnTo>
                  <a:lnTo>
                    <a:pt x="141772" y="190173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82"/>
            <p:cNvSpPr/>
            <p:nvPr/>
          </p:nvSpPr>
          <p:spPr>
            <a:xfrm>
              <a:off x="2330186" y="3198812"/>
              <a:ext cx="82815" cy="239848"/>
            </a:xfrm>
            <a:custGeom>
              <a:avLst/>
              <a:gdLst/>
              <a:ahLst/>
              <a:cxnLst/>
              <a:rect l="0" t="0" r="0" b="0"/>
              <a:pathLst>
                <a:path w="82815" h="239848">
                  <a:moveTo>
                    <a:pt x="82814" y="0"/>
                  </a:moveTo>
                  <a:lnTo>
                    <a:pt x="78600" y="0"/>
                  </a:lnTo>
                  <a:lnTo>
                    <a:pt x="74179" y="2352"/>
                  </a:lnTo>
                  <a:lnTo>
                    <a:pt x="55218" y="16185"/>
                  </a:lnTo>
                  <a:lnTo>
                    <a:pt x="34964" y="52129"/>
                  </a:lnTo>
                  <a:lnTo>
                    <a:pt x="21599" y="83943"/>
                  </a:lnTo>
                  <a:lnTo>
                    <a:pt x="9182" y="122611"/>
                  </a:lnTo>
                  <a:lnTo>
                    <a:pt x="0" y="152428"/>
                  </a:lnTo>
                  <a:lnTo>
                    <a:pt x="4850" y="182882"/>
                  </a:lnTo>
                  <a:lnTo>
                    <a:pt x="14146" y="206470"/>
                  </a:lnTo>
                  <a:lnTo>
                    <a:pt x="28876" y="229716"/>
                  </a:lnTo>
                  <a:lnTo>
                    <a:pt x="45959" y="239847"/>
                  </a:lnTo>
                  <a:lnTo>
                    <a:pt x="82814" y="238125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83"/>
            <p:cNvSpPr/>
            <p:nvPr/>
          </p:nvSpPr>
          <p:spPr>
            <a:xfrm>
              <a:off x="2436812" y="3200376"/>
              <a:ext cx="123111" cy="188937"/>
            </a:xfrm>
            <a:custGeom>
              <a:avLst/>
              <a:gdLst/>
              <a:ahLst/>
              <a:cxnLst/>
              <a:rect l="0" t="0" r="0" b="0"/>
              <a:pathLst>
                <a:path w="123111" h="188937">
                  <a:moveTo>
                    <a:pt x="0" y="38124"/>
                  </a:moveTo>
                  <a:lnTo>
                    <a:pt x="0" y="27076"/>
                  </a:lnTo>
                  <a:lnTo>
                    <a:pt x="2646" y="24585"/>
                  </a:lnTo>
                  <a:lnTo>
                    <a:pt x="28255" y="14250"/>
                  </a:lnTo>
                  <a:lnTo>
                    <a:pt x="67023" y="3716"/>
                  </a:lnTo>
                  <a:lnTo>
                    <a:pt x="85515" y="0"/>
                  </a:lnTo>
                  <a:lnTo>
                    <a:pt x="93275" y="1483"/>
                  </a:lnTo>
                  <a:lnTo>
                    <a:pt x="118247" y="12067"/>
                  </a:lnTo>
                  <a:lnTo>
                    <a:pt x="123110" y="17135"/>
                  </a:lnTo>
                  <a:lnTo>
                    <a:pt x="122919" y="29383"/>
                  </a:lnTo>
                  <a:lnTo>
                    <a:pt x="115501" y="58464"/>
                  </a:lnTo>
                  <a:lnTo>
                    <a:pt x="101406" y="95156"/>
                  </a:lnTo>
                  <a:lnTo>
                    <a:pt x="85075" y="131215"/>
                  </a:lnTo>
                  <a:lnTo>
                    <a:pt x="77498" y="142998"/>
                  </a:lnTo>
                  <a:lnTo>
                    <a:pt x="73234" y="160430"/>
                  </a:lnTo>
                  <a:lnTo>
                    <a:pt x="71438" y="188936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84"/>
            <p:cNvSpPr/>
            <p:nvPr/>
          </p:nvSpPr>
          <p:spPr>
            <a:xfrm>
              <a:off x="2555875" y="3119437"/>
              <a:ext cx="122250" cy="357189"/>
            </a:xfrm>
            <a:custGeom>
              <a:avLst/>
              <a:gdLst/>
              <a:ahLst/>
              <a:cxnLst/>
              <a:rect l="0" t="0" r="0" b="0"/>
              <a:pathLst>
                <a:path w="122250" h="357189">
                  <a:moveTo>
                    <a:pt x="39687" y="0"/>
                  </a:moveTo>
                  <a:lnTo>
                    <a:pt x="39687" y="4214"/>
                  </a:lnTo>
                  <a:lnTo>
                    <a:pt x="44391" y="8634"/>
                  </a:lnTo>
                  <a:lnTo>
                    <a:pt x="70170" y="30713"/>
                  </a:lnTo>
                  <a:lnTo>
                    <a:pt x="97830" y="67122"/>
                  </a:lnTo>
                  <a:lnTo>
                    <a:pt x="113413" y="103664"/>
                  </a:lnTo>
                  <a:lnTo>
                    <a:pt x="121602" y="127141"/>
                  </a:lnTo>
                  <a:lnTo>
                    <a:pt x="122249" y="142938"/>
                  </a:lnTo>
                  <a:lnTo>
                    <a:pt x="117654" y="173761"/>
                  </a:lnTo>
                  <a:lnTo>
                    <a:pt x="108355" y="209353"/>
                  </a:lnTo>
                  <a:lnTo>
                    <a:pt x="93625" y="245083"/>
                  </a:lnTo>
                  <a:lnTo>
                    <a:pt x="75885" y="271282"/>
                  </a:lnTo>
                  <a:lnTo>
                    <a:pt x="45945" y="307243"/>
                  </a:lnTo>
                  <a:lnTo>
                    <a:pt x="0" y="357188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85"/>
            <p:cNvSpPr/>
            <p:nvPr/>
          </p:nvSpPr>
          <p:spPr>
            <a:xfrm>
              <a:off x="2714625" y="3286125"/>
              <a:ext cx="63501" cy="23813"/>
            </a:xfrm>
            <a:custGeom>
              <a:avLst/>
              <a:gdLst/>
              <a:ahLst/>
              <a:cxnLst/>
              <a:rect l="0" t="0" r="0" b="0"/>
              <a:pathLst>
                <a:path w="63501" h="23813">
                  <a:moveTo>
                    <a:pt x="0" y="23812"/>
                  </a:moveTo>
                  <a:lnTo>
                    <a:pt x="6834" y="23812"/>
                  </a:lnTo>
                  <a:lnTo>
                    <a:pt x="63500" y="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86"/>
            <p:cNvSpPr/>
            <p:nvPr/>
          </p:nvSpPr>
          <p:spPr>
            <a:xfrm>
              <a:off x="2837051" y="3140936"/>
              <a:ext cx="176360" cy="266288"/>
            </a:xfrm>
            <a:custGeom>
              <a:avLst/>
              <a:gdLst/>
              <a:ahLst/>
              <a:cxnLst/>
              <a:rect l="0" t="0" r="0" b="0"/>
              <a:pathLst>
                <a:path w="176360" h="266288">
                  <a:moveTo>
                    <a:pt x="4574" y="65814"/>
                  </a:moveTo>
                  <a:lnTo>
                    <a:pt x="360" y="61600"/>
                  </a:lnTo>
                  <a:lnTo>
                    <a:pt x="0" y="59477"/>
                  </a:lnTo>
                  <a:lnTo>
                    <a:pt x="643" y="57179"/>
                  </a:lnTo>
                  <a:lnTo>
                    <a:pt x="18494" y="27308"/>
                  </a:lnTo>
                  <a:lnTo>
                    <a:pt x="43290" y="9621"/>
                  </a:lnTo>
                  <a:lnTo>
                    <a:pt x="59704" y="1740"/>
                  </a:lnTo>
                  <a:lnTo>
                    <a:pt x="75819" y="0"/>
                  </a:lnTo>
                  <a:lnTo>
                    <a:pt x="91801" y="3050"/>
                  </a:lnTo>
                  <a:lnTo>
                    <a:pt x="107723" y="10284"/>
                  </a:lnTo>
                  <a:lnTo>
                    <a:pt x="113027" y="17328"/>
                  </a:lnTo>
                  <a:lnTo>
                    <a:pt x="118921" y="36915"/>
                  </a:lnTo>
                  <a:lnTo>
                    <a:pt x="119189" y="53264"/>
                  </a:lnTo>
                  <a:lnTo>
                    <a:pt x="115486" y="66410"/>
                  </a:lnTo>
                  <a:lnTo>
                    <a:pt x="107960" y="78132"/>
                  </a:lnTo>
                  <a:lnTo>
                    <a:pt x="83302" y="99148"/>
                  </a:lnTo>
                  <a:lnTo>
                    <a:pt x="59321" y="115596"/>
                  </a:lnTo>
                  <a:lnTo>
                    <a:pt x="59593" y="119287"/>
                  </a:lnTo>
                  <a:lnTo>
                    <a:pt x="66950" y="128091"/>
                  </a:lnTo>
                  <a:lnTo>
                    <a:pt x="104145" y="147495"/>
                  </a:lnTo>
                  <a:lnTo>
                    <a:pt x="137728" y="163370"/>
                  </a:lnTo>
                  <a:lnTo>
                    <a:pt x="156112" y="178472"/>
                  </a:lnTo>
                  <a:lnTo>
                    <a:pt x="169614" y="199833"/>
                  </a:lnTo>
                  <a:lnTo>
                    <a:pt x="176359" y="224291"/>
                  </a:lnTo>
                  <a:lnTo>
                    <a:pt x="175541" y="231438"/>
                  </a:lnTo>
                  <a:lnTo>
                    <a:pt x="169929" y="244082"/>
                  </a:lnTo>
                  <a:lnTo>
                    <a:pt x="161556" y="253229"/>
                  </a:lnTo>
                  <a:lnTo>
                    <a:pt x="144573" y="263337"/>
                  </a:lnTo>
                  <a:lnTo>
                    <a:pt x="137594" y="266287"/>
                  </a:lnTo>
                  <a:lnTo>
                    <a:pt x="91886" y="256314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87"/>
            <p:cNvSpPr/>
            <p:nvPr/>
          </p:nvSpPr>
          <p:spPr>
            <a:xfrm>
              <a:off x="3032125" y="3135312"/>
              <a:ext cx="119063" cy="272551"/>
            </a:xfrm>
            <a:custGeom>
              <a:avLst/>
              <a:gdLst/>
              <a:ahLst/>
              <a:cxnLst/>
              <a:rect l="0" t="0" r="0" b="0"/>
              <a:pathLst>
                <a:path w="119063" h="272551">
                  <a:moveTo>
                    <a:pt x="119062" y="0"/>
                  </a:moveTo>
                  <a:lnTo>
                    <a:pt x="103759" y="882"/>
                  </a:lnTo>
                  <a:lnTo>
                    <a:pt x="87776" y="6337"/>
                  </a:lnTo>
                  <a:lnTo>
                    <a:pt x="84975" y="8634"/>
                  </a:lnTo>
                  <a:lnTo>
                    <a:pt x="72053" y="27086"/>
                  </a:lnTo>
                  <a:lnTo>
                    <a:pt x="66034" y="52809"/>
                  </a:lnTo>
                  <a:lnTo>
                    <a:pt x="64250" y="91200"/>
                  </a:lnTo>
                  <a:lnTo>
                    <a:pt x="67936" y="123448"/>
                  </a:lnTo>
                  <a:lnTo>
                    <a:pt x="78827" y="158188"/>
                  </a:lnTo>
                  <a:lnTo>
                    <a:pt x="84798" y="192195"/>
                  </a:lnTo>
                  <a:lnTo>
                    <a:pt x="82353" y="224614"/>
                  </a:lnTo>
                  <a:lnTo>
                    <a:pt x="71830" y="252349"/>
                  </a:lnTo>
                  <a:lnTo>
                    <a:pt x="67289" y="258191"/>
                  </a:lnTo>
                  <a:lnTo>
                    <a:pt x="57540" y="264682"/>
                  </a:lnTo>
                  <a:lnTo>
                    <a:pt x="37921" y="272550"/>
                  </a:lnTo>
                  <a:lnTo>
                    <a:pt x="0" y="269875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88"/>
            <p:cNvSpPr/>
            <p:nvPr/>
          </p:nvSpPr>
          <p:spPr>
            <a:xfrm>
              <a:off x="3048000" y="3127375"/>
              <a:ext cx="166688" cy="31751"/>
            </a:xfrm>
            <a:custGeom>
              <a:avLst/>
              <a:gdLst/>
              <a:ahLst/>
              <a:cxnLst/>
              <a:rect l="0" t="0" r="0" b="0"/>
              <a:pathLst>
                <a:path w="166688" h="31751">
                  <a:moveTo>
                    <a:pt x="0" y="0"/>
                  </a:moveTo>
                  <a:lnTo>
                    <a:pt x="33431" y="882"/>
                  </a:lnTo>
                  <a:lnTo>
                    <a:pt x="66448" y="5455"/>
                  </a:lnTo>
                  <a:lnTo>
                    <a:pt x="95535" y="8965"/>
                  </a:lnTo>
                  <a:lnTo>
                    <a:pt x="129534" y="19511"/>
                  </a:lnTo>
                  <a:lnTo>
                    <a:pt x="166687" y="3175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SMARTInkShape-89"/>
          <p:cNvSpPr/>
          <p:nvPr/>
        </p:nvSpPr>
        <p:spPr>
          <a:xfrm>
            <a:off x="2970866" y="2349500"/>
            <a:ext cx="162490" cy="180441"/>
          </a:xfrm>
          <a:custGeom>
            <a:avLst/>
            <a:gdLst/>
            <a:ahLst/>
            <a:cxnLst/>
            <a:rect l="0" t="0" r="0" b="0"/>
            <a:pathLst>
              <a:path w="162490" h="180441">
                <a:moveTo>
                  <a:pt x="100946" y="31750"/>
                </a:moveTo>
                <a:lnTo>
                  <a:pt x="96732" y="31750"/>
                </a:lnTo>
                <a:lnTo>
                  <a:pt x="80188" y="38968"/>
                </a:lnTo>
                <a:lnTo>
                  <a:pt x="60694" y="52507"/>
                </a:lnTo>
                <a:lnTo>
                  <a:pt x="27045" y="89341"/>
                </a:lnTo>
                <a:lnTo>
                  <a:pt x="11924" y="107414"/>
                </a:lnTo>
                <a:lnTo>
                  <a:pt x="2348" y="133446"/>
                </a:lnTo>
                <a:lnTo>
                  <a:pt x="0" y="156544"/>
                </a:lnTo>
                <a:lnTo>
                  <a:pt x="2577" y="166001"/>
                </a:lnTo>
                <a:lnTo>
                  <a:pt x="11365" y="173144"/>
                </a:lnTo>
                <a:lnTo>
                  <a:pt x="24972" y="178376"/>
                </a:lnTo>
                <a:lnTo>
                  <a:pt x="51585" y="180440"/>
                </a:lnTo>
                <a:lnTo>
                  <a:pt x="87080" y="173683"/>
                </a:lnTo>
                <a:lnTo>
                  <a:pt x="105367" y="168032"/>
                </a:lnTo>
                <a:lnTo>
                  <a:pt x="132962" y="149214"/>
                </a:lnTo>
                <a:lnTo>
                  <a:pt x="146788" y="136325"/>
                </a:lnTo>
                <a:lnTo>
                  <a:pt x="157842" y="112908"/>
                </a:lnTo>
                <a:lnTo>
                  <a:pt x="162489" y="83627"/>
                </a:lnTo>
                <a:lnTo>
                  <a:pt x="155439" y="52608"/>
                </a:lnTo>
                <a:lnTo>
                  <a:pt x="142178" y="25289"/>
                </a:lnTo>
                <a:lnTo>
                  <a:pt x="127078" y="8864"/>
                </a:lnTo>
                <a:lnTo>
                  <a:pt x="100946" y="0"/>
                </a:lnTo>
              </a:path>
            </a:pathLst>
          </a:custGeom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SMARTInkShape-Group54"/>
          <p:cNvGrpSpPr/>
          <p:nvPr/>
        </p:nvGrpSpPr>
        <p:grpSpPr>
          <a:xfrm>
            <a:off x="1810491" y="4135437"/>
            <a:ext cx="386493" cy="476251"/>
            <a:chOff x="1810491" y="4135437"/>
            <a:chExt cx="386493" cy="476251"/>
          </a:xfrm>
        </p:grpSpPr>
        <p:sp>
          <p:nvSpPr>
            <p:cNvPr id="34" name="SMARTInkShape-90"/>
            <p:cNvSpPr/>
            <p:nvPr/>
          </p:nvSpPr>
          <p:spPr>
            <a:xfrm>
              <a:off x="1810491" y="4167187"/>
              <a:ext cx="126260" cy="158751"/>
            </a:xfrm>
            <a:custGeom>
              <a:avLst/>
              <a:gdLst/>
              <a:ahLst/>
              <a:cxnLst/>
              <a:rect l="0" t="0" r="0" b="0"/>
              <a:pathLst>
                <a:path w="126260" h="158751">
                  <a:moveTo>
                    <a:pt x="15134" y="0"/>
                  </a:moveTo>
                  <a:lnTo>
                    <a:pt x="8299" y="0"/>
                  </a:lnTo>
                  <a:lnTo>
                    <a:pt x="7293" y="37357"/>
                  </a:lnTo>
                  <a:lnTo>
                    <a:pt x="3011" y="71237"/>
                  </a:lnTo>
                  <a:lnTo>
                    <a:pt x="0" y="104944"/>
                  </a:lnTo>
                  <a:lnTo>
                    <a:pt x="360" y="130951"/>
                  </a:lnTo>
                  <a:lnTo>
                    <a:pt x="3570" y="141397"/>
                  </a:lnTo>
                  <a:lnTo>
                    <a:pt x="8306" y="143654"/>
                  </a:lnTo>
                  <a:lnTo>
                    <a:pt x="22976" y="143809"/>
                  </a:lnTo>
                  <a:lnTo>
                    <a:pt x="60394" y="134364"/>
                  </a:lnTo>
                  <a:lnTo>
                    <a:pt x="66474" y="131909"/>
                  </a:lnTo>
                  <a:lnTo>
                    <a:pt x="80285" y="131534"/>
                  </a:lnTo>
                  <a:lnTo>
                    <a:pt x="106496" y="138479"/>
                  </a:lnTo>
                  <a:lnTo>
                    <a:pt x="126259" y="15875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91"/>
            <p:cNvSpPr/>
            <p:nvPr/>
          </p:nvSpPr>
          <p:spPr>
            <a:xfrm>
              <a:off x="1944687" y="4135437"/>
              <a:ext cx="15876" cy="420689"/>
            </a:xfrm>
            <a:custGeom>
              <a:avLst/>
              <a:gdLst/>
              <a:ahLst/>
              <a:cxnLst/>
              <a:rect l="0" t="0" r="0" b="0"/>
              <a:pathLst>
                <a:path w="15876" h="420689">
                  <a:moveTo>
                    <a:pt x="15875" y="0"/>
                  </a:moveTo>
                  <a:lnTo>
                    <a:pt x="15875" y="4214"/>
                  </a:lnTo>
                  <a:lnTo>
                    <a:pt x="13523" y="8634"/>
                  </a:lnTo>
                  <a:lnTo>
                    <a:pt x="11661" y="11048"/>
                  </a:lnTo>
                  <a:lnTo>
                    <a:pt x="9041" y="27086"/>
                  </a:lnTo>
                  <a:lnTo>
                    <a:pt x="8155" y="64310"/>
                  </a:lnTo>
                  <a:lnTo>
                    <a:pt x="7120" y="103133"/>
                  </a:lnTo>
                  <a:lnTo>
                    <a:pt x="1668" y="141296"/>
                  </a:lnTo>
                  <a:lnTo>
                    <a:pt x="494" y="175627"/>
                  </a:lnTo>
                  <a:lnTo>
                    <a:pt x="220" y="205056"/>
                  </a:lnTo>
                  <a:lnTo>
                    <a:pt x="65" y="244104"/>
                  </a:lnTo>
                  <a:lnTo>
                    <a:pt x="29" y="276354"/>
                  </a:lnTo>
                  <a:lnTo>
                    <a:pt x="9" y="312364"/>
                  </a:lnTo>
                  <a:lnTo>
                    <a:pt x="4216" y="348218"/>
                  </a:lnTo>
                  <a:lnTo>
                    <a:pt x="2621" y="382556"/>
                  </a:lnTo>
                  <a:lnTo>
                    <a:pt x="0" y="420688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92"/>
            <p:cNvSpPr/>
            <p:nvPr/>
          </p:nvSpPr>
          <p:spPr>
            <a:xfrm>
              <a:off x="2088001" y="4167150"/>
              <a:ext cx="108983" cy="444538"/>
            </a:xfrm>
            <a:custGeom>
              <a:avLst/>
              <a:gdLst/>
              <a:ahLst/>
              <a:cxnLst/>
              <a:rect l="0" t="0" r="0" b="0"/>
              <a:pathLst>
                <a:path w="108983" h="444538">
                  <a:moveTo>
                    <a:pt x="94811" y="31787"/>
                  </a:moveTo>
                  <a:lnTo>
                    <a:pt x="94811" y="23360"/>
                  </a:lnTo>
                  <a:lnTo>
                    <a:pt x="92459" y="16870"/>
                  </a:lnTo>
                  <a:lnTo>
                    <a:pt x="79549" y="1304"/>
                  </a:lnTo>
                  <a:lnTo>
                    <a:pt x="74053" y="0"/>
                  </a:lnTo>
                  <a:lnTo>
                    <a:pt x="60891" y="3255"/>
                  </a:lnTo>
                  <a:lnTo>
                    <a:pt x="42819" y="15003"/>
                  </a:lnTo>
                  <a:lnTo>
                    <a:pt x="22080" y="46511"/>
                  </a:lnTo>
                  <a:lnTo>
                    <a:pt x="9497" y="85554"/>
                  </a:lnTo>
                  <a:lnTo>
                    <a:pt x="1785" y="123448"/>
                  </a:lnTo>
                  <a:lnTo>
                    <a:pt x="0" y="160234"/>
                  </a:lnTo>
                  <a:lnTo>
                    <a:pt x="4460" y="175305"/>
                  </a:lnTo>
                  <a:lnTo>
                    <a:pt x="8119" y="183028"/>
                  </a:lnTo>
                  <a:lnTo>
                    <a:pt x="13204" y="187295"/>
                  </a:lnTo>
                  <a:lnTo>
                    <a:pt x="19239" y="189258"/>
                  </a:lnTo>
                  <a:lnTo>
                    <a:pt x="25909" y="189684"/>
                  </a:lnTo>
                  <a:lnTo>
                    <a:pt x="31237" y="188205"/>
                  </a:lnTo>
                  <a:lnTo>
                    <a:pt x="39510" y="181857"/>
                  </a:lnTo>
                  <a:lnTo>
                    <a:pt x="58344" y="145280"/>
                  </a:lnTo>
                  <a:lnTo>
                    <a:pt x="73815" y="114608"/>
                  </a:lnTo>
                  <a:lnTo>
                    <a:pt x="92493" y="77741"/>
                  </a:lnTo>
                  <a:lnTo>
                    <a:pt x="102062" y="47167"/>
                  </a:lnTo>
                  <a:lnTo>
                    <a:pt x="104936" y="36748"/>
                  </a:lnTo>
                  <a:lnTo>
                    <a:pt x="106853" y="33331"/>
                  </a:lnTo>
                  <a:lnTo>
                    <a:pt x="108131" y="34580"/>
                  </a:lnTo>
                  <a:lnTo>
                    <a:pt x="108982" y="38941"/>
                  </a:lnTo>
                  <a:lnTo>
                    <a:pt x="101754" y="70360"/>
                  </a:lnTo>
                  <a:lnTo>
                    <a:pt x="95545" y="103023"/>
                  </a:lnTo>
                  <a:lnTo>
                    <a:pt x="90728" y="137531"/>
                  </a:lnTo>
                  <a:lnTo>
                    <a:pt x="88586" y="164627"/>
                  </a:lnTo>
                  <a:lnTo>
                    <a:pt x="83167" y="203928"/>
                  </a:lnTo>
                  <a:lnTo>
                    <a:pt x="80817" y="232649"/>
                  </a:lnTo>
                  <a:lnTo>
                    <a:pt x="79772" y="262170"/>
                  </a:lnTo>
                  <a:lnTo>
                    <a:pt x="79307" y="289990"/>
                  </a:lnTo>
                  <a:lnTo>
                    <a:pt x="79046" y="326230"/>
                  </a:lnTo>
                  <a:lnTo>
                    <a:pt x="78969" y="359310"/>
                  </a:lnTo>
                  <a:lnTo>
                    <a:pt x="78946" y="391454"/>
                  </a:lnTo>
                  <a:lnTo>
                    <a:pt x="86874" y="444537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SMARTInkShape-Group55"/>
          <p:cNvGrpSpPr/>
          <p:nvPr/>
        </p:nvGrpSpPr>
        <p:grpSpPr>
          <a:xfrm>
            <a:off x="2905125" y="3504882"/>
            <a:ext cx="425774" cy="313256"/>
            <a:chOff x="2905125" y="3504882"/>
            <a:chExt cx="425774" cy="313256"/>
          </a:xfrm>
        </p:grpSpPr>
        <p:sp>
          <p:nvSpPr>
            <p:cNvPr id="38" name="SMARTInkShape-93"/>
            <p:cNvSpPr/>
            <p:nvPr/>
          </p:nvSpPr>
          <p:spPr>
            <a:xfrm>
              <a:off x="2905125" y="3611562"/>
              <a:ext cx="134938" cy="15876"/>
            </a:xfrm>
            <a:custGeom>
              <a:avLst/>
              <a:gdLst/>
              <a:ahLst/>
              <a:cxnLst/>
              <a:rect l="0" t="0" r="0" b="0"/>
              <a:pathLst>
                <a:path w="134938" h="15876">
                  <a:moveTo>
                    <a:pt x="0" y="15875"/>
                  </a:moveTo>
                  <a:lnTo>
                    <a:pt x="12674" y="14993"/>
                  </a:lnTo>
                  <a:lnTo>
                    <a:pt x="34514" y="9592"/>
                  </a:lnTo>
                  <a:lnTo>
                    <a:pt x="72473" y="8265"/>
                  </a:lnTo>
                  <a:lnTo>
                    <a:pt x="134937" y="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94"/>
            <p:cNvSpPr/>
            <p:nvPr/>
          </p:nvSpPr>
          <p:spPr>
            <a:xfrm>
              <a:off x="2952750" y="3698875"/>
              <a:ext cx="79376" cy="6835"/>
            </a:xfrm>
            <a:custGeom>
              <a:avLst/>
              <a:gdLst/>
              <a:ahLst/>
              <a:cxnLst/>
              <a:rect l="0" t="0" r="0" b="0"/>
              <a:pathLst>
                <a:path w="79376" h="6835">
                  <a:moveTo>
                    <a:pt x="0" y="0"/>
                  </a:moveTo>
                  <a:lnTo>
                    <a:pt x="4213" y="0"/>
                  </a:lnTo>
                  <a:lnTo>
                    <a:pt x="5454" y="882"/>
                  </a:lnTo>
                  <a:lnTo>
                    <a:pt x="6282" y="2351"/>
                  </a:lnTo>
                  <a:lnTo>
                    <a:pt x="6834" y="4213"/>
                  </a:lnTo>
                  <a:lnTo>
                    <a:pt x="8083" y="5455"/>
                  </a:lnTo>
                  <a:lnTo>
                    <a:pt x="11824" y="6834"/>
                  </a:lnTo>
                  <a:lnTo>
                    <a:pt x="79375" y="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95"/>
            <p:cNvSpPr/>
            <p:nvPr/>
          </p:nvSpPr>
          <p:spPr>
            <a:xfrm>
              <a:off x="3112632" y="3504882"/>
              <a:ext cx="218267" cy="313256"/>
            </a:xfrm>
            <a:custGeom>
              <a:avLst/>
              <a:gdLst/>
              <a:ahLst/>
              <a:cxnLst/>
              <a:rect l="0" t="0" r="0" b="0"/>
              <a:pathLst>
                <a:path w="218267" h="313256">
                  <a:moveTo>
                    <a:pt x="94118" y="27305"/>
                  </a:moveTo>
                  <a:lnTo>
                    <a:pt x="61949" y="61237"/>
                  </a:lnTo>
                  <a:lnTo>
                    <a:pt x="40275" y="99030"/>
                  </a:lnTo>
                  <a:lnTo>
                    <a:pt x="16972" y="138468"/>
                  </a:lnTo>
                  <a:lnTo>
                    <a:pt x="4600" y="174401"/>
                  </a:lnTo>
                  <a:lnTo>
                    <a:pt x="1415" y="201748"/>
                  </a:lnTo>
                  <a:lnTo>
                    <a:pt x="0" y="232717"/>
                  </a:lnTo>
                  <a:lnTo>
                    <a:pt x="967" y="272298"/>
                  </a:lnTo>
                  <a:lnTo>
                    <a:pt x="7444" y="289355"/>
                  </a:lnTo>
                  <a:lnTo>
                    <a:pt x="20906" y="302816"/>
                  </a:lnTo>
                  <a:lnTo>
                    <a:pt x="29435" y="308875"/>
                  </a:lnTo>
                  <a:lnTo>
                    <a:pt x="45967" y="313255"/>
                  </a:lnTo>
                  <a:lnTo>
                    <a:pt x="63898" y="311380"/>
                  </a:lnTo>
                  <a:lnTo>
                    <a:pt x="97021" y="300408"/>
                  </a:lnTo>
                  <a:lnTo>
                    <a:pt x="132811" y="280897"/>
                  </a:lnTo>
                  <a:lnTo>
                    <a:pt x="165359" y="255844"/>
                  </a:lnTo>
                  <a:lnTo>
                    <a:pt x="185096" y="233192"/>
                  </a:lnTo>
                  <a:lnTo>
                    <a:pt x="202112" y="196378"/>
                  </a:lnTo>
                  <a:lnTo>
                    <a:pt x="214702" y="168241"/>
                  </a:lnTo>
                  <a:lnTo>
                    <a:pt x="218266" y="141978"/>
                  </a:lnTo>
                  <a:lnTo>
                    <a:pt x="215147" y="119722"/>
                  </a:lnTo>
                  <a:lnTo>
                    <a:pt x="202985" y="83876"/>
                  </a:lnTo>
                  <a:lnTo>
                    <a:pt x="174502" y="45665"/>
                  </a:lnTo>
                  <a:lnTo>
                    <a:pt x="162476" y="34583"/>
                  </a:lnTo>
                  <a:lnTo>
                    <a:pt x="125462" y="17332"/>
                  </a:lnTo>
                  <a:lnTo>
                    <a:pt x="88582" y="6259"/>
                  </a:lnTo>
                  <a:lnTo>
                    <a:pt x="63961" y="0"/>
                  </a:lnTo>
                  <a:lnTo>
                    <a:pt x="38555" y="3493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SMARTInkShape-Group56"/>
          <p:cNvGrpSpPr/>
          <p:nvPr/>
        </p:nvGrpSpPr>
        <p:grpSpPr>
          <a:xfrm>
            <a:off x="2293937" y="4437062"/>
            <a:ext cx="119064" cy="261939"/>
            <a:chOff x="2293937" y="4437062"/>
            <a:chExt cx="119064" cy="261939"/>
          </a:xfrm>
        </p:grpSpPr>
        <p:sp>
          <p:nvSpPr>
            <p:cNvPr id="42" name="SMARTInkShape-96"/>
            <p:cNvSpPr/>
            <p:nvPr/>
          </p:nvSpPr>
          <p:spPr>
            <a:xfrm>
              <a:off x="2301875" y="4437062"/>
              <a:ext cx="111126" cy="15876"/>
            </a:xfrm>
            <a:custGeom>
              <a:avLst/>
              <a:gdLst/>
              <a:ahLst/>
              <a:cxnLst/>
              <a:rect l="0" t="0" r="0" b="0"/>
              <a:pathLst>
                <a:path w="111126" h="15876">
                  <a:moveTo>
                    <a:pt x="0" y="15875"/>
                  </a:moveTo>
                  <a:lnTo>
                    <a:pt x="15689" y="13523"/>
                  </a:lnTo>
                  <a:lnTo>
                    <a:pt x="47588" y="9041"/>
                  </a:lnTo>
                  <a:lnTo>
                    <a:pt x="79367" y="7274"/>
                  </a:lnTo>
                  <a:lnTo>
                    <a:pt x="111125" y="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97"/>
            <p:cNvSpPr/>
            <p:nvPr/>
          </p:nvSpPr>
          <p:spPr>
            <a:xfrm>
              <a:off x="2293937" y="4587875"/>
              <a:ext cx="63501" cy="111126"/>
            </a:xfrm>
            <a:custGeom>
              <a:avLst/>
              <a:gdLst/>
              <a:ahLst/>
              <a:cxnLst/>
              <a:rect l="0" t="0" r="0" b="0"/>
              <a:pathLst>
                <a:path w="63501" h="111126">
                  <a:moveTo>
                    <a:pt x="0" y="0"/>
                  </a:moveTo>
                  <a:lnTo>
                    <a:pt x="0" y="26269"/>
                  </a:lnTo>
                  <a:lnTo>
                    <a:pt x="4704" y="34017"/>
                  </a:lnTo>
                  <a:lnTo>
                    <a:pt x="28232" y="68402"/>
                  </a:lnTo>
                  <a:lnTo>
                    <a:pt x="63500" y="111125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SMARTInkShape-Group57"/>
          <p:cNvGrpSpPr/>
          <p:nvPr/>
        </p:nvGrpSpPr>
        <p:grpSpPr>
          <a:xfrm>
            <a:off x="2460625" y="4159250"/>
            <a:ext cx="2154771" cy="472207"/>
            <a:chOff x="2460625" y="4159250"/>
            <a:chExt cx="2154771" cy="472207"/>
          </a:xfrm>
        </p:grpSpPr>
        <p:sp>
          <p:nvSpPr>
            <p:cNvPr id="45" name="SMARTInkShape-98"/>
            <p:cNvSpPr/>
            <p:nvPr/>
          </p:nvSpPr>
          <p:spPr>
            <a:xfrm>
              <a:off x="2460625" y="4230687"/>
              <a:ext cx="23813" cy="238126"/>
            </a:xfrm>
            <a:custGeom>
              <a:avLst/>
              <a:gdLst/>
              <a:ahLst/>
              <a:cxnLst/>
              <a:rect l="0" t="0" r="0" b="0"/>
              <a:pathLst>
                <a:path w="23813" h="238126">
                  <a:moveTo>
                    <a:pt x="23812" y="0"/>
                  </a:moveTo>
                  <a:lnTo>
                    <a:pt x="19598" y="0"/>
                  </a:lnTo>
                  <a:lnTo>
                    <a:pt x="18357" y="1764"/>
                  </a:lnTo>
                  <a:lnTo>
                    <a:pt x="16365" y="17269"/>
                  </a:lnTo>
                  <a:lnTo>
                    <a:pt x="15971" y="54172"/>
                  </a:lnTo>
                  <a:lnTo>
                    <a:pt x="11689" y="88762"/>
                  </a:lnTo>
                  <a:lnTo>
                    <a:pt x="8678" y="126600"/>
                  </a:lnTo>
                  <a:lnTo>
                    <a:pt x="8084" y="164779"/>
                  </a:lnTo>
                  <a:lnTo>
                    <a:pt x="0" y="238125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99"/>
            <p:cNvSpPr/>
            <p:nvPr/>
          </p:nvSpPr>
          <p:spPr>
            <a:xfrm>
              <a:off x="2540096" y="4214812"/>
              <a:ext cx="79280" cy="108039"/>
            </a:xfrm>
            <a:custGeom>
              <a:avLst/>
              <a:gdLst/>
              <a:ahLst/>
              <a:cxnLst/>
              <a:rect l="0" t="0" r="0" b="0"/>
              <a:pathLst>
                <a:path w="79280" h="108039">
                  <a:moveTo>
                    <a:pt x="7841" y="0"/>
                  </a:moveTo>
                  <a:lnTo>
                    <a:pt x="7841" y="11048"/>
                  </a:lnTo>
                  <a:lnTo>
                    <a:pt x="394" y="46271"/>
                  </a:lnTo>
                  <a:lnTo>
                    <a:pt x="0" y="70680"/>
                  </a:lnTo>
                  <a:lnTo>
                    <a:pt x="4650" y="80214"/>
                  </a:lnTo>
                  <a:lnTo>
                    <a:pt x="22008" y="100707"/>
                  </a:lnTo>
                  <a:lnTo>
                    <a:pt x="29718" y="106495"/>
                  </a:lnTo>
                  <a:lnTo>
                    <a:pt x="33009" y="108038"/>
                  </a:lnTo>
                  <a:lnTo>
                    <a:pt x="43721" y="105050"/>
                  </a:lnTo>
                  <a:lnTo>
                    <a:pt x="79279" y="87313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100"/>
            <p:cNvSpPr/>
            <p:nvPr/>
          </p:nvSpPr>
          <p:spPr>
            <a:xfrm>
              <a:off x="2603500" y="4159250"/>
              <a:ext cx="55563" cy="357188"/>
            </a:xfrm>
            <a:custGeom>
              <a:avLst/>
              <a:gdLst/>
              <a:ahLst/>
              <a:cxnLst/>
              <a:rect l="0" t="0" r="0" b="0"/>
              <a:pathLst>
                <a:path w="55563" h="357188">
                  <a:moveTo>
                    <a:pt x="55562" y="0"/>
                  </a:moveTo>
                  <a:lnTo>
                    <a:pt x="55562" y="4213"/>
                  </a:lnTo>
                  <a:lnTo>
                    <a:pt x="53210" y="8634"/>
                  </a:lnTo>
                  <a:lnTo>
                    <a:pt x="44514" y="22872"/>
                  </a:lnTo>
                  <a:lnTo>
                    <a:pt x="34304" y="59917"/>
                  </a:lnTo>
                  <a:lnTo>
                    <a:pt x="26430" y="88896"/>
                  </a:lnTo>
                  <a:lnTo>
                    <a:pt x="19394" y="128057"/>
                  </a:lnTo>
                  <a:lnTo>
                    <a:pt x="16036" y="161905"/>
                  </a:lnTo>
                  <a:lnTo>
                    <a:pt x="9798" y="199844"/>
                  </a:lnTo>
                  <a:lnTo>
                    <a:pt x="6136" y="237659"/>
                  </a:lnTo>
                  <a:lnTo>
                    <a:pt x="2727" y="269668"/>
                  </a:lnTo>
                  <a:lnTo>
                    <a:pt x="0" y="357187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101"/>
            <p:cNvSpPr/>
            <p:nvPr/>
          </p:nvSpPr>
          <p:spPr>
            <a:xfrm>
              <a:off x="2778125" y="4365625"/>
              <a:ext cx="47626" cy="7202"/>
            </a:xfrm>
            <a:custGeom>
              <a:avLst/>
              <a:gdLst/>
              <a:ahLst/>
              <a:cxnLst/>
              <a:rect l="0" t="0" r="0" b="0"/>
              <a:pathLst>
                <a:path w="47626" h="7202">
                  <a:moveTo>
                    <a:pt x="0" y="0"/>
                  </a:moveTo>
                  <a:lnTo>
                    <a:pt x="0" y="4213"/>
                  </a:lnTo>
                  <a:lnTo>
                    <a:pt x="1763" y="5455"/>
                  </a:lnTo>
                  <a:lnTo>
                    <a:pt x="13555" y="7201"/>
                  </a:lnTo>
                  <a:lnTo>
                    <a:pt x="47625" y="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102"/>
            <p:cNvSpPr/>
            <p:nvPr/>
          </p:nvSpPr>
          <p:spPr>
            <a:xfrm>
              <a:off x="2809875" y="4445000"/>
              <a:ext cx="39688" cy="5455"/>
            </a:xfrm>
            <a:custGeom>
              <a:avLst/>
              <a:gdLst/>
              <a:ahLst/>
              <a:cxnLst/>
              <a:rect l="0" t="0" r="0" b="0"/>
              <a:pathLst>
                <a:path w="39688" h="5455">
                  <a:moveTo>
                    <a:pt x="0" y="0"/>
                  </a:moveTo>
                  <a:lnTo>
                    <a:pt x="0" y="4213"/>
                  </a:lnTo>
                  <a:lnTo>
                    <a:pt x="1763" y="5454"/>
                  </a:lnTo>
                  <a:lnTo>
                    <a:pt x="39687" y="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103"/>
            <p:cNvSpPr/>
            <p:nvPr/>
          </p:nvSpPr>
          <p:spPr>
            <a:xfrm>
              <a:off x="3040062" y="4222750"/>
              <a:ext cx="149901" cy="408707"/>
            </a:xfrm>
            <a:custGeom>
              <a:avLst/>
              <a:gdLst/>
              <a:ahLst/>
              <a:cxnLst/>
              <a:rect l="0" t="0" r="0" b="0"/>
              <a:pathLst>
                <a:path w="149901" h="408707">
                  <a:moveTo>
                    <a:pt x="0" y="0"/>
                  </a:moveTo>
                  <a:lnTo>
                    <a:pt x="13556" y="882"/>
                  </a:lnTo>
                  <a:lnTo>
                    <a:pt x="50601" y="8084"/>
                  </a:lnTo>
                  <a:lnTo>
                    <a:pt x="83491" y="18888"/>
                  </a:lnTo>
                  <a:lnTo>
                    <a:pt x="104407" y="39208"/>
                  </a:lnTo>
                  <a:lnTo>
                    <a:pt x="112549" y="60052"/>
                  </a:lnTo>
                  <a:lnTo>
                    <a:pt x="114720" y="71785"/>
                  </a:lnTo>
                  <a:lnTo>
                    <a:pt x="110077" y="94228"/>
                  </a:lnTo>
                  <a:lnTo>
                    <a:pt x="93965" y="124740"/>
                  </a:lnTo>
                  <a:lnTo>
                    <a:pt x="61506" y="162300"/>
                  </a:lnTo>
                  <a:lnTo>
                    <a:pt x="54382" y="176202"/>
                  </a:lnTo>
                  <a:lnTo>
                    <a:pt x="55332" y="193553"/>
                  </a:lnTo>
                  <a:lnTo>
                    <a:pt x="58055" y="203118"/>
                  </a:lnTo>
                  <a:lnTo>
                    <a:pt x="70487" y="220802"/>
                  </a:lnTo>
                  <a:lnTo>
                    <a:pt x="104663" y="256292"/>
                  </a:lnTo>
                  <a:lnTo>
                    <a:pt x="132137" y="289775"/>
                  </a:lnTo>
                  <a:lnTo>
                    <a:pt x="148121" y="314969"/>
                  </a:lnTo>
                  <a:lnTo>
                    <a:pt x="149900" y="324632"/>
                  </a:lnTo>
                  <a:lnTo>
                    <a:pt x="147173" y="344776"/>
                  </a:lnTo>
                  <a:lnTo>
                    <a:pt x="135721" y="375950"/>
                  </a:lnTo>
                  <a:lnTo>
                    <a:pt x="121469" y="392278"/>
                  </a:lnTo>
                  <a:lnTo>
                    <a:pt x="100666" y="406684"/>
                  </a:lnTo>
                  <a:lnTo>
                    <a:pt x="96215" y="408706"/>
                  </a:lnTo>
                  <a:lnTo>
                    <a:pt x="55563" y="404812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104"/>
            <p:cNvSpPr/>
            <p:nvPr/>
          </p:nvSpPr>
          <p:spPr>
            <a:xfrm>
              <a:off x="3290753" y="4278409"/>
              <a:ext cx="57269" cy="307899"/>
            </a:xfrm>
            <a:custGeom>
              <a:avLst/>
              <a:gdLst/>
              <a:ahLst/>
              <a:cxnLst/>
              <a:rect l="0" t="0" r="0" b="0"/>
              <a:pathLst>
                <a:path w="57269" h="307899">
                  <a:moveTo>
                    <a:pt x="50934" y="7841"/>
                  </a:moveTo>
                  <a:lnTo>
                    <a:pt x="50934" y="1006"/>
                  </a:lnTo>
                  <a:lnTo>
                    <a:pt x="28838" y="0"/>
                  </a:lnTo>
                  <a:lnTo>
                    <a:pt x="23856" y="2613"/>
                  </a:lnTo>
                  <a:lnTo>
                    <a:pt x="13617" y="12573"/>
                  </a:lnTo>
                  <a:lnTo>
                    <a:pt x="7890" y="23467"/>
                  </a:lnTo>
                  <a:lnTo>
                    <a:pt x="0" y="53261"/>
                  </a:lnTo>
                  <a:lnTo>
                    <a:pt x="956" y="87052"/>
                  </a:lnTo>
                  <a:lnTo>
                    <a:pt x="11040" y="120779"/>
                  </a:lnTo>
                  <a:lnTo>
                    <a:pt x="25198" y="157328"/>
                  </a:lnTo>
                  <a:lnTo>
                    <a:pt x="39448" y="196511"/>
                  </a:lnTo>
                  <a:lnTo>
                    <a:pt x="53461" y="233574"/>
                  </a:lnTo>
                  <a:lnTo>
                    <a:pt x="57268" y="263363"/>
                  </a:lnTo>
                  <a:lnTo>
                    <a:pt x="54183" y="287476"/>
                  </a:lnTo>
                  <a:lnTo>
                    <a:pt x="43469" y="305792"/>
                  </a:lnTo>
                  <a:lnTo>
                    <a:pt x="38902" y="307898"/>
                  </a:lnTo>
                  <a:lnTo>
                    <a:pt x="34093" y="307539"/>
                  </a:lnTo>
                  <a:lnTo>
                    <a:pt x="25810" y="303317"/>
                  </a:lnTo>
                  <a:lnTo>
                    <a:pt x="19184" y="293591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105"/>
            <p:cNvSpPr/>
            <p:nvPr/>
          </p:nvSpPr>
          <p:spPr>
            <a:xfrm>
              <a:off x="3294062" y="4223853"/>
              <a:ext cx="150814" cy="22710"/>
            </a:xfrm>
            <a:custGeom>
              <a:avLst/>
              <a:gdLst/>
              <a:ahLst/>
              <a:cxnLst/>
              <a:rect l="0" t="0" r="0" b="0"/>
              <a:pathLst>
                <a:path w="150814" h="22710">
                  <a:moveTo>
                    <a:pt x="0" y="6834"/>
                  </a:moveTo>
                  <a:lnTo>
                    <a:pt x="6834" y="6834"/>
                  </a:lnTo>
                  <a:lnTo>
                    <a:pt x="11824" y="2620"/>
                  </a:lnTo>
                  <a:lnTo>
                    <a:pt x="31529" y="0"/>
                  </a:lnTo>
                  <a:lnTo>
                    <a:pt x="63925" y="3437"/>
                  </a:lnTo>
                  <a:lnTo>
                    <a:pt x="97238" y="10041"/>
                  </a:lnTo>
                  <a:lnTo>
                    <a:pt x="136572" y="19292"/>
                  </a:lnTo>
                  <a:lnTo>
                    <a:pt x="150813" y="2270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106"/>
            <p:cNvSpPr/>
            <p:nvPr/>
          </p:nvSpPr>
          <p:spPr>
            <a:xfrm>
              <a:off x="3479989" y="4365625"/>
              <a:ext cx="83949" cy="15876"/>
            </a:xfrm>
            <a:custGeom>
              <a:avLst/>
              <a:gdLst/>
              <a:ahLst/>
              <a:cxnLst/>
              <a:rect l="0" t="0" r="0" b="0"/>
              <a:pathLst>
                <a:path w="83949" h="15876">
                  <a:moveTo>
                    <a:pt x="4573" y="0"/>
                  </a:moveTo>
                  <a:lnTo>
                    <a:pt x="0" y="0"/>
                  </a:lnTo>
                  <a:lnTo>
                    <a:pt x="17611" y="882"/>
                  </a:lnTo>
                  <a:lnTo>
                    <a:pt x="83948" y="15875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107"/>
            <p:cNvSpPr/>
            <p:nvPr/>
          </p:nvSpPr>
          <p:spPr>
            <a:xfrm>
              <a:off x="3627437" y="4226800"/>
              <a:ext cx="196733" cy="371698"/>
            </a:xfrm>
            <a:custGeom>
              <a:avLst/>
              <a:gdLst/>
              <a:ahLst/>
              <a:cxnLst/>
              <a:rect l="0" t="0" r="0" b="0"/>
              <a:pathLst>
                <a:path w="196733" h="371698">
                  <a:moveTo>
                    <a:pt x="0" y="11825"/>
                  </a:moveTo>
                  <a:lnTo>
                    <a:pt x="4214" y="7611"/>
                  </a:lnTo>
                  <a:lnTo>
                    <a:pt x="8634" y="5542"/>
                  </a:lnTo>
                  <a:lnTo>
                    <a:pt x="11048" y="4990"/>
                  </a:lnTo>
                  <a:lnTo>
                    <a:pt x="18658" y="0"/>
                  </a:lnTo>
                  <a:lnTo>
                    <a:pt x="30929" y="102"/>
                  </a:lnTo>
                  <a:lnTo>
                    <a:pt x="67552" y="7353"/>
                  </a:lnTo>
                  <a:lnTo>
                    <a:pt x="105910" y="19870"/>
                  </a:lnTo>
                  <a:lnTo>
                    <a:pt x="110294" y="22480"/>
                  </a:lnTo>
                  <a:lnTo>
                    <a:pt x="117517" y="32435"/>
                  </a:lnTo>
                  <a:lnTo>
                    <a:pt x="125127" y="51958"/>
                  </a:lnTo>
                  <a:lnTo>
                    <a:pt x="122231" y="69871"/>
                  </a:lnTo>
                  <a:lnTo>
                    <a:pt x="111574" y="87721"/>
                  </a:lnTo>
                  <a:lnTo>
                    <a:pt x="93052" y="105865"/>
                  </a:lnTo>
                  <a:lnTo>
                    <a:pt x="86042" y="121824"/>
                  </a:lnTo>
                  <a:lnTo>
                    <a:pt x="84690" y="135972"/>
                  </a:lnTo>
                  <a:lnTo>
                    <a:pt x="91008" y="167855"/>
                  </a:lnTo>
                  <a:lnTo>
                    <a:pt x="95068" y="174935"/>
                  </a:lnTo>
                  <a:lnTo>
                    <a:pt x="134694" y="210440"/>
                  </a:lnTo>
                  <a:lnTo>
                    <a:pt x="171965" y="247314"/>
                  </a:lnTo>
                  <a:lnTo>
                    <a:pt x="186806" y="269355"/>
                  </a:lnTo>
                  <a:lnTo>
                    <a:pt x="196732" y="297550"/>
                  </a:lnTo>
                  <a:lnTo>
                    <a:pt x="192976" y="309028"/>
                  </a:lnTo>
                  <a:lnTo>
                    <a:pt x="189505" y="315794"/>
                  </a:lnTo>
                  <a:lnTo>
                    <a:pt x="176240" y="328015"/>
                  </a:lnTo>
                  <a:lnTo>
                    <a:pt x="143194" y="346019"/>
                  </a:lnTo>
                  <a:lnTo>
                    <a:pt x="110306" y="363523"/>
                  </a:lnTo>
                  <a:lnTo>
                    <a:pt x="81876" y="371697"/>
                  </a:lnTo>
                  <a:lnTo>
                    <a:pt x="47625" y="369012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108"/>
            <p:cNvSpPr/>
            <p:nvPr/>
          </p:nvSpPr>
          <p:spPr>
            <a:xfrm>
              <a:off x="3857625" y="4238625"/>
              <a:ext cx="68622" cy="305712"/>
            </a:xfrm>
            <a:custGeom>
              <a:avLst/>
              <a:gdLst/>
              <a:ahLst/>
              <a:cxnLst/>
              <a:rect l="0" t="0" r="0" b="0"/>
              <a:pathLst>
                <a:path w="68622" h="305712">
                  <a:moveTo>
                    <a:pt x="55562" y="0"/>
                  </a:moveTo>
                  <a:lnTo>
                    <a:pt x="16192" y="882"/>
                  </a:lnTo>
                  <a:lnTo>
                    <a:pt x="7784" y="4213"/>
                  </a:lnTo>
                  <a:lnTo>
                    <a:pt x="5189" y="8100"/>
                  </a:lnTo>
                  <a:lnTo>
                    <a:pt x="2306" y="19475"/>
                  </a:lnTo>
                  <a:lnTo>
                    <a:pt x="4896" y="44967"/>
                  </a:lnTo>
                  <a:lnTo>
                    <a:pt x="15464" y="79077"/>
                  </a:lnTo>
                  <a:lnTo>
                    <a:pt x="33955" y="111980"/>
                  </a:lnTo>
                  <a:lnTo>
                    <a:pt x="49864" y="150925"/>
                  </a:lnTo>
                  <a:lnTo>
                    <a:pt x="60773" y="184348"/>
                  </a:lnTo>
                  <a:lnTo>
                    <a:pt x="67885" y="219055"/>
                  </a:lnTo>
                  <a:lnTo>
                    <a:pt x="68621" y="255503"/>
                  </a:lnTo>
                  <a:lnTo>
                    <a:pt x="58451" y="282961"/>
                  </a:lnTo>
                  <a:lnTo>
                    <a:pt x="49203" y="296564"/>
                  </a:lnTo>
                  <a:lnTo>
                    <a:pt x="42503" y="300896"/>
                  </a:lnTo>
                  <a:lnTo>
                    <a:pt x="25651" y="305711"/>
                  </a:lnTo>
                  <a:lnTo>
                    <a:pt x="0" y="301625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109"/>
            <p:cNvSpPr/>
            <p:nvPr/>
          </p:nvSpPr>
          <p:spPr>
            <a:xfrm>
              <a:off x="3857625" y="4198937"/>
              <a:ext cx="214313" cy="39689"/>
            </a:xfrm>
            <a:custGeom>
              <a:avLst/>
              <a:gdLst/>
              <a:ahLst/>
              <a:cxnLst/>
              <a:rect l="0" t="0" r="0" b="0"/>
              <a:pathLst>
                <a:path w="214313" h="39689">
                  <a:moveTo>
                    <a:pt x="0" y="0"/>
                  </a:moveTo>
                  <a:lnTo>
                    <a:pt x="35701" y="2352"/>
                  </a:lnTo>
                  <a:lnTo>
                    <a:pt x="67022" y="8634"/>
                  </a:lnTo>
                  <a:lnTo>
                    <a:pt x="104231" y="16081"/>
                  </a:lnTo>
                  <a:lnTo>
                    <a:pt x="138480" y="23874"/>
                  </a:lnTo>
                  <a:lnTo>
                    <a:pt x="177970" y="34408"/>
                  </a:lnTo>
                  <a:lnTo>
                    <a:pt x="214312" y="39688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110"/>
            <p:cNvSpPr/>
            <p:nvPr/>
          </p:nvSpPr>
          <p:spPr>
            <a:xfrm>
              <a:off x="4103687" y="4381500"/>
              <a:ext cx="142876" cy="39688"/>
            </a:xfrm>
            <a:custGeom>
              <a:avLst/>
              <a:gdLst/>
              <a:ahLst/>
              <a:cxnLst/>
              <a:rect l="0" t="0" r="0" b="0"/>
              <a:pathLst>
                <a:path w="142876" h="39688">
                  <a:moveTo>
                    <a:pt x="0" y="0"/>
                  </a:moveTo>
                  <a:lnTo>
                    <a:pt x="11048" y="0"/>
                  </a:lnTo>
                  <a:lnTo>
                    <a:pt x="16081" y="2351"/>
                  </a:lnTo>
                  <a:lnTo>
                    <a:pt x="18658" y="4213"/>
                  </a:lnTo>
                  <a:lnTo>
                    <a:pt x="56043" y="13174"/>
                  </a:lnTo>
                  <a:lnTo>
                    <a:pt x="83651" y="20045"/>
                  </a:lnTo>
                  <a:lnTo>
                    <a:pt x="142875" y="39687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111"/>
            <p:cNvSpPr/>
            <p:nvPr/>
          </p:nvSpPr>
          <p:spPr>
            <a:xfrm>
              <a:off x="4119562" y="4476750"/>
              <a:ext cx="142876" cy="15876"/>
            </a:xfrm>
            <a:custGeom>
              <a:avLst/>
              <a:gdLst/>
              <a:ahLst/>
              <a:cxnLst/>
              <a:rect l="0" t="0" r="0" b="0"/>
              <a:pathLst>
                <a:path w="142876" h="15876">
                  <a:moveTo>
                    <a:pt x="0" y="0"/>
                  </a:moveTo>
                  <a:lnTo>
                    <a:pt x="39633" y="0"/>
                  </a:lnTo>
                  <a:lnTo>
                    <a:pt x="63484" y="2351"/>
                  </a:lnTo>
                  <a:lnTo>
                    <a:pt x="97730" y="8084"/>
                  </a:lnTo>
                  <a:lnTo>
                    <a:pt x="142875" y="15875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112"/>
            <p:cNvSpPr/>
            <p:nvPr/>
          </p:nvSpPr>
          <p:spPr>
            <a:xfrm>
              <a:off x="4314795" y="4160968"/>
              <a:ext cx="300601" cy="423898"/>
            </a:xfrm>
            <a:custGeom>
              <a:avLst/>
              <a:gdLst/>
              <a:ahLst/>
              <a:cxnLst/>
              <a:rect l="0" t="0" r="0" b="0"/>
              <a:pathLst>
                <a:path w="300601" h="423898">
                  <a:moveTo>
                    <a:pt x="169892" y="125282"/>
                  </a:moveTo>
                  <a:lnTo>
                    <a:pt x="169892" y="121068"/>
                  </a:lnTo>
                  <a:lnTo>
                    <a:pt x="161465" y="110020"/>
                  </a:lnTo>
                  <a:lnTo>
                    <a:pt x="147796" y="99789"/>
                  </a:lnTo>
                  <a:lnTo>
                    <a:pt x="135377" y="98664"/>
                  </a:lnTo>
                  <a:lnTo>
                    <a:pt x="105846" y="105129"/>
                  </a:lnTo>
                  <a:lnTo>
                    <a:pt x="78204" y="120780"/>
                  </a:lnTo>
                  <a:lnTo>
                    <a:pt x="49933" y="149773"/>
                  </a:lnTo>
                  <a:lnTo>
                    <a:pt x="21955" y="188871"/>
                  </a:lnTo>
                  <a:lnTo>
                    <a:pt x="10132" y="216834"/>
                  </a:lnTo>
                  <a:lnTo>
                    <a:pt x="3932" y="244170"/>
                  </a:lnTo>
                  <a:lnTo>
                    <a:pt x="0" y="274253"/>
                  </a:lnTo>
                  <a:lnTo>
                    <a:pt x="1863" y="311022"/>
                  </a:lnTo>
                  <a:lnTo>
                    <a:pt x="3689" y="343377"/>
                  </a:lnTo>
                  <a:lnTo>
                    <a:pt x="10306" y="369231"/>
                  </a:lnTo>
                  <a:lnTo>
                    <a:pt x="18414" y="382458"/>
                  </a:lnTo>
                  <a:lnTo>
                    <a:pt x="37109" y="399821"/>
                  </a:lnTo>
                  <a:lnTo>
                    <a:pt x="67833" y="416137"/>
                  </a:lnTo>
                  <a:lnTo>
                    <a:pt x="94546" y="422120"/>
                  </a:lnTo>
                  <a:lnTo>
                    <a:pt x="122294" y="423897"/>
                  </a:lnTo>
                  <a:lnTo>
                    <a:pt x="156867" y="419057"/>
                  </a:lnTo>
                  <a:lnTo>
                    <a:pt x="183378" y="406844"/>
                  </a:lnTo>
                  <a:lnTo>
                    <a:pt x="218422" y="381724"/>
                  </a:lnTo>
                  <a:lnTo>
                    <a:pt x="241598" y="361778"/>
                  </a:lnTo>
                  <a:lnTo>
                    <a:pt x="261341" y="325880"/>
                  </a:lnTo>
                  <a:lnTo>
                    <a:pt x="278959" y="290044"/>
                  </a:lnTo>
                  <a:lnTo>
                    <a:pt x="288345" y="259649"/>
                  </a:lnTo>
                  <a:lnTo>
                    <a:pt x="294360" y="228300"/>
                  </a:lnTo>
                  <a:lnTo>
                    <a:pt x="298493" y="194318"/>
                  </a:lnTo>
                  <a:lnTo>
                    <a:pt x="300600" y="158672"/>
                  </a:lnTo>
                  <a:lnTo>
                    <a:pt x="297991" y="125768"/>
                  </a:lnTo>
                  <a:lnTo>
                    <a:pt x="295616" y="105213"/>
                  </a:lnTo>
                  <a:lnTo>
                    <a:pt x="282072" y="70458"/>
                  </a:lnTo>
                  <a:lnTo>
                    <a:pt x="275312" y="55055"/>
                  </a:lnTo>
                  <a:lnTo>
                    <a:pt x="251510" y="25248"/>
                  </a:lnTo>
                  <a:lnTo>
                    <a:pt x="220127" y="4082"/>
                  </a:lnTo>
                  <a:lnTo>
                    <a:pt x="200063" y="0"/>
                  </a:lnTo>
                  <a:lnTo>
                    <a:pt x="173148" y="3004"/>
                  </a:lnTo>
                  <a:lnTo>
                    <a:pt x="134212" y="18258"/>
                  </a:lnTo>
                  <a:lnTo>
                    <a:pt x="106392" y="3796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 sz="3600"/>
              <a:t>Now try this:</a:t>
            </a:r>
          </a:p>
          <a:p>
            <a:pPr lvl="0" algn="ctr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3600"/>
          </a:p>
        </p:txBody>
      </p:sp>
      <p:sp>
        <p:nvSpPr>
          <p:cNvPr id="123" name="Shape 123"/>
          <p:cNvSpPr txBox="1"/>
          <p:nvPr/>
        </p:nvSpPr>
        <p:spPr>
          <a:xfrm>
            <a:off x="3232950" y="2586600"/>
            <a:ext cx="26781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600">
                <a:latin typeface="Times New Roman"/>
                <a:ea typeface="Times New Roman"/>
                <a:cs typeface="Times New Roman"/>
                <a:sym typeface="Times New Roman"/>
              </a:rPr>
              <a:t>(x-8)²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x="3232950" y="1729200"/>
            <a:ext cx="26781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x²-16x+64=0</a:t>
            </a:r>
          </a:p>
        </p:txBody>
      </p:sp>
      <p:sp>
        <p:nvSpPr>
          <p:cNvPr id="125" name="Shape 125"/>
          <p:cNvSpPr txBox="1"/>
          <p:nvPr/>
        </p:nvSpPr>
        <p:spPr>
          <a:xfrm>
            <a:off x="2001900" y="3444000"/>
            <a:ext cx="1823400" cy="122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r" rtl="0">
              <a:spcBef>
                <a:spcPts val="0"/>
              </a:spcBef>
              <a:buNone/>
            </a:pPr>
            <a:r>
              <a:rPr lang="en" sz="3600">
                <a:latin typeface="Times New Roman"/>
                <a:ea typeface="Times New Roman"/>
                <a:cs typeface="Times New Roman"/>
                <a:sym typeface="Times New Roman"/>
              </a:rPr>
              <a:t>x-8=0</a:t>
            </a:r>
          </a:p>
          <a:p>
            <a:pPr algn="r">
              <a:spcBef>
                <a:spcPts val="0"/>
              </a:spcBef>
              <a:buNone/>
            </a:pPr>
            <a:r>
              <a:rPr lang="en" sz="3600">
                <a:latin typeface="Times New Roman"/>
                <a:ea typeface="Times New Roman"/>
                <a:cs typeface="Times New Roman"/>
                <a:sym typeface="Times New Roman"/>
              </a:rPr>
              <a:t>x=8</a:t>
            </a:r>
          </a:p>
        </p:txBody>
      </p:sp>
      <p:sp>
        <p:nvSpPr>
          <p:cNvPr id="126" name="Shape 126"/>
          <p:cNvSpPr txBox="1"/>
          <p:nvPr/>
        </p:nvSpPr>
        <p:spPr>
          <a:xfrm>
            <a:off x="4800375" y="3444000"/>
            <a:ext cx="1823400" cy="122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" sz="3600">
                <a:latin typeface="Times New Roman"/>
                <a:ea typeface="Times New Roman"/>
                <a:cs typeface="Times New Roman"/>
                <a:sym typeface="Times New Roman"/>
              </a:rPr>
              <a:t>x-8=0</a:t>
            </a:r>
          </a:p>
          <a:p>
            <a:pPr lvl="0" algn="r" rtl="0">
              <a:spcBef>
                <a:spcPts val="0"/>
              </a:spcBef>
              <a:buNone/>
            </a:pPr>
            <a:r>
              <a:rPr lang="en" sz="3600">
                <a:latin typeface="Times New Roman"/>
                <a:ea typeface="Times New Roman"/>
                <a:cs typeface="Times New Roman"/>
                <a:sym typeface="Times New Roman"/>
              </a:rPr>
              <a:t>x=8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" sz="3600"/>
              <a:t>Here’s another example:</a:t>
            </a:r>
          </a:p>
        </p:txBody>
      </p:sp>
      <p:sp>
        <p:nvSpPr>
          <p:cNvPr id="132" name="Shape 132"/>
          <p:cNvSpPr txBox="1"/>
          <p:nvPr/>
        </p:nvSpPr>
        <p:spPr>
          <a:xfrm>
            <a:off x="3382800" y="2744200"/>
            <a:ext cx="2378400" cy="880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600">
                <a:latin typeface="Times New Roman"/>
                <a:ea typeface="Times New Roman"/>
                <a:cs typeface="Times New Roman"/>
                <a:sym typeface="Times New Roman"/>
              </a:rPr>
              <a:t>(x+3)(x-1)</a:t>
            </a:r>
          </a:p>
        </p:txBody>
      </p:sp>
      <p:sp>
        <p:nvSpPr>
          <p:cNvPr id="133" name="Shape 133"/>
          <p:cNvSpPr txBox="1"/>
          <p:nvPr/>
        </p:nvSpPr>
        <p:spPr>
          <a:xfrm>
            <a:off x="3307650" y="1983100"/>
            <a:ext cx="2528699" cy="761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x² +2x-3=0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x="2130750" y="3478550"/>
            <a:ext cx="1823400" cy="122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" sz="3600">
                <a:latin typeface="Times New Roman"/>
                <a:ea typeface="Times New Roman"/>
                <a:cs typeface="Times New Roman"/>
                <a:sym typeface="Times New Roman"/>
              </a:rPr>
              <a:t>x+3=0</a:t>
            </a:r>
          </a:p>
          <a:p>
            <a:pPr lvl="0" algn="r" rtl="0">
              <a:spcBef>
                <a:spcPts val="0"/>
              </a:spcBef>
              <a:buNone/>
            </a:pPr>
            <a:r>
              <a:rPr lang="en" sz="3600">
                <a:latin typeface="Times New Roman"/>
                <a:ea typeface="Times New Roman"/>
                <a:cs typeface="Times New Roman"/>
                <a:sym typeface="Times New Roman"/>
              </a:rPr>
              <a:t>x=-3</a:t>
            </a:r>
          </a:p>
        </p:txBody>
      </p:sp>
      <p:sp>
        <p:nvSpPr>
          <p:cNvPr id="135" name="Shape 135"/>
          <p:cNvSpPr txBox="1"/>
          <p:nvPr/>
        </p:nvSpPr>
        <p:spPr>
          <a:xfrm>
            <a:off x="4676925" y="3478550"/>
            <a:ext cx="1823400" cy="122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" sz="3600">
                <a:latin typeface="Times New Roman"/>
                <a:ea typeface="Times New Roman"/>
                <a:cs typeface="Times New Roman"/>
                <a:sym typeface="Times New Roman"/>
              </a:rPr>
              <a:t>x-1=0</a:t>
            </a:r>
          </a:p>
          <a:p>
            <a:pPr lvl="0" algn="r" rtl="0">
              <a:spcBef>
                <a:spcPts val="0"/>
              </a:spcBef>
              <a:buNone/>
            </a:pPr>
            <a:r>
              <a:rPr lang="en" sz="3600">
                <a:latin typeface="Times New Roman"/>
                <a:ea typeface="Times New Roman"/>
                <a:cs typeface="Times New Roman"/>
                <a:sym typeface="Times New Roman"/>
              </a:rPr>
              <a:t>x=1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9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nspiration-board">
  <a:themeElements>
    <a:clrScheme name="Custom 503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CFCFCF"/>
      </a:accent1>
      <a:accent2>
        <a:srgbClr val="94AE8E"/>
      </a:accent2>
      <a:accent3>
        <a:srgbClr val="4E7A82"/>
      </a:accent3>
      <a:accent4>
        <a:srgbClr val="666699"/>
      </a:accent4>
      <a:accent5>
        <a:srgbClr val="60506F"/>
      </a:accent5>
      <a:accent6>
        <a:srgbClr val="4B4352"/>
      </a:accent6>
      <a:hlink>
        <a:srgbClr val="8694C0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</Words>
  <Application>Microsoft Office PowerPoint</Application>
  <PresentationFormat>On-screen Show (16:9)</PresentationFormat>
  <Paragraphs>56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inspiration-board</vt:lpstr>
      <vt:lpstr>Solving Quadratics by Factoring</vt:lpstr>
      <vt:lpstr>Definitions</vt:lpstr>
      <vt:lpstr>Slide 2</vt:lpstr>
      <vt:lpstr>How to Factor</vt:lpstr>
      <vt:lpstr>Quadratic Solution</vt:lpstr>
      <vt:lpstr>Checking Work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Quadratics by Factoring</dc:title>
  <cp:lastModifiedBy>asweeney</cp:lastModifiedBy>
  <cp:revision>2</cp:revision>
  <dcterms:modified xsi:type="dcterms:W3CDTF">2014-10-23T14:46:52Z</dcterms:modified>
</cp:coreProperties>
</file>