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112522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95478"/>
            <a:ext cx="8636000" cy="24119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376247"/>
            <a:ext cx="7112000" cy="28755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50612"/>
            <a:ext cx="2286000" cy="96008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0612"/>
            <a:ext cx="6688667" cy="96008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230583"/>
            <a:ext cx="8636000" cy="22348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769163"/>
            <a:ext cx="8636000" cy="246141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625516"/>
            <a:ext cx="4487333" cy="74259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625516"/>
            <a:ext cx="4487333" cy="74259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518722"/>
            <a:ext cx="4489098" cy="10496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568406"/>
            <a:ext cx="4489098" cy="6483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518722"/>
            <a:ext cx="4490861" cy="10496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568406"/>
            <a:ext cx="4490861" cy="6483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48004"/>
            <a:ext cx="3342570" cy="1906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48007"/>
            <a:ext cx="5679722" cy="9603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354630"/>
            <a:ext cx="3342570" cy="76968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876540"/>
            <a:ext cx="6096000" cy="929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05405"/>
            <a:ext cx="6096000" cy="6751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8806410"/>
            <a:ext cx="6096000" cy="13205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50610"/>
            <a:ext cx="9144000" cy="1875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25516"/>
            <a:ext cx="9144000" cy="742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0429125"/>
            <a:ext cx="2370667" cy="59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9D55-D0D2-4CA1-A834-50918604A6DE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0429125"/>
            <a:ext cx="3217333" cy="59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0429125"/>
            <a:ext cx="2370667" cy="59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CA4B-7530-421F-AD58-04F08861C5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638300"/>
            <a:ext cx="6073502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Whole Numbers and Integers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6900" y="2641600"/>
            <a:ext cx="3618991" cy="305955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54000"/>
            <a:ext cx="528479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Greatest Common Factor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181100"/>
            <a:ext cx="91059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~ The largest number that is the factor of both numbers being considered (GCF)</a:t>
            </a:r>
            <a:endParaRPr lang="en-US" sz="2200">
              <a:solidFill>
                <a:srgbClr val="000000"/>
              </a:solidFill>
              <a:latin typeface="Arial - 2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5100" y="2438400"/>
            <a:ext cx="1735861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Example: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18 and 24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4902200"/>
            <a:ext cx="6738111" cy="44627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300" smtClean="0">
                <a:solidFill>
                  <a:srgbClr val="000000"/>
                </a:solidFill>
                <a:latin typeface="Arial - 31"/>
              </a:rPr>
              <a:t>~Don't forget the prime factorization!!</a:t>
            </a:r>
            <a:endParaRPr lang="en-US" sz="2300">
              <a:solidFill>
                <a:srgbClr val="000000"/>
              </a:solidFill>
              <a:latin typeface="Arial - 3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829300"/>
            <a:ext cx="812139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Arial - 27"/>
              </a:rPr>
              <a:t>72:</a:t>
            </a:r>
          </a:p>
          <a:p>
            <a:r>
              <a:rPr lang="en-US" sz="2000" smtClean="0">
                <a:solidFill>
                  <a:srgbClr val="000000"/>
                </a:solidFill>
                <a:latin typeface="Arial - 27"/>
              </a:rPr>
              <a:t>180:</a:t>
            </a:r>
            <a:endParaRPr lang="en-US" sz="2000">
              <a:solidFill>
                <a:srgbClr val="000000"/>
              </a:solidFill>
              <a:latin typeface="Arial - 27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357039" y="2308951"/>
            <a:ext cx="758306" cy="322742"/>
            <a:chOff x="4357039" y="2308951"/>
            <a:chExt cx="758306" cy="322742"/>
          </a:xfrm>
        </p:grpSpPr>
        <p:sp>
          <p:nvSpPr>
            <p:cNvPr id="7" name="Freeform 6"/>
            <p:cNvSpPr/>
            <p:nvPr/>
          </p:nvSpPr>
          <p:spPr>
            <a:xfrm>
              <a:off x="4357039" y="2358456"/>
              <a:ext cx="44985" cy="250627"/>
            </a:xfrm>
            <a:custGeom>
              <a:avLst/>
              <a:gdLst/>
              <a:ahLst/>
              <a:cxnLst/>
              <a:rect l="0" t="0" r="0" b="0"/>
              <a:pathLst>
                <a:path w="44985" h="250627">
                  <a:moveTo>
                    <a:pt x="44984" y="0"/>
                  </a:moveTo>
                  <a:lnTo>
                    <a:pt x="39154" y="50404"/>
                  </a:lnTo>
                  <a:lnTo>
                    <a:pt x="35225" y="105166"/>
                  </a:lnTo>
                  <a:lnTo>
                    <a:pt x="23459" y="164046"/>
                  </a:lnTo>
                  <a:lnTo>
                    <a:pt x="8563" y="227255"/>
                  </a:lnTo>
                  <a:lnTo>
                    <a:pt x="0" y="250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605816" y="2308951"/>
              <a:ext cx="130377" cy="322742"/>
            </a:xfrm>
            <a:custGeom>
              <a:avLst/>
              <a:gdLst/>
              <a:ahLst/>
              <a:cxnLst/>
              <a:rect l="0" t="0" r="0" b="0"/>
              <a:pathLst>
                <a:path w="130377" h="322742">
                  <a:moveTo>
                    <a:pt x="130376" y="10947"/>
                  </a:moveTo>
                  <a:lnTo>
                    <a:pt x="109854" y="2114"/>
                  </a:lnTo>
                  <a:lnTo>
                    <a:pt x="87244" y="0"/>
                  </a:lnTo>
                  <a:lnTo>
                    <a:pt x="65948" y="4292"/>
                  </a:lnTo>
                  <a:lnTo>
                    <a:pt x="28520" y="22192"/>
                  </a:lnTo>
                  <a:lnTo>
                    <a:pt x="11973" y="41492"/>
                  </a:lnTo>
                  <a:lnTo>
                    <a:pt x="1438" y="61888"/>
                  </a:lnTo>
                  <a:lnTo>
                    <a:pt x="0" y="78810"/>
                  </a:lnTo>
                  <a:lnTo>
                    <a:pt x="5110" y="106504"/>
                  </a:lnTo>
                  <a:lnTo>
                    <a:pt x="19630" y="138038"/>
                  </a:lnTo>
                  <a:lnTo>
                    <a:pt x="61218" y="195914"/>
                  </a:lnTo>
                  <a:lnTo>
                    <a:pt x="101349" y="245624"/>
                  </a:lnTo>
                  <a:lnTo>
                    <a:pt x="111620" y="273905"/>
                  </a:lnTo>
                  <a:lnTo>
                    <a:pt x="112995" y="290618"/>
                  </a:lnTo>
                  <a:lnTo>
                    <a:pt x="110512" y="304471"/>
                  </a:lnTo>
                  <a:lnTo>
                    <a:pt x="104649" y="315389"/>
                  </a:lnTo>
                  <a:lnTo>
                    <a:pt x="99658" y="318871"/>
                  </a:lnTo>
                  <a:lnTo>
                    <a:pt x="86496" y="322741"/>
                  </a:lnTo>
                  <a:lnTo>
                    <a:pt x="63028" y="321508"/>
                  </a:lnTo>
                  <a:lnTo>
                    <a:pt x="37986" y="313209"/>
                  </a:lnTo>
                  <a:lnTo>
                    <a:pt x="24812" y="299993"/>
                  </a:lnTo>
                  <a:lnTo>
                    <a:pt x="8131" y="269242"/>
                  </a:lnTo>
                  <a:lnTo>
                    <a:pt x="6545" y="255699"/>
                  </a:lnTo>
                  <a:lnTo>
                    <a:pt x="17119" y="210195"/>
                  </a:lnTo>
                  <a:lnTo>
                    <a:pt x="45703" y="146794"/>
                  </a:lnTo>
                  <a:lnTo>
                    <a:pt x="86837" y="86069"/>
                  </a:lnTo>
                  <a:lnTo>
                    <a:pt x="120259" y="26631"/>
                  </a:lnTo>
                  <a:lnTo>
                    <a:pt x="123949" y="17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973965" y="2480556"/>
              <a:ext cx="141380" cy="12854"/>
            </a:xfrm>
            <a:custGeom>
              <a:avLst/>
              <a:gdLst/>
              <a:ahLst/>
              <a:cxnLst/>
              <a:rect l="0" t="0" r="0" b="0"/>
              <a:pathLst>
                <a:path w="141380" h="12854">
                  <a:moveTo>
                    <a:pt x="0" y="12853"/>
                  </a:moveTo>
                  <a:lnTo>
                    <a:pt x="13646" y="6030"/>
                  </a:lnTo>
                  <a:lnTo>
                    <a:pt x="69243" y="794"/>
                  </a:lnTo>
                  <a:lnTo>
                    <a:pt x="130392" y="70"/>
                  </a:lnTo>
                  <a:lnTo>
                    <a:pt x="1413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07779" y="3013940"/>
            <a:ext cx="730450" cy="302038"/>
            <a:chOff x="4307779" y="3013940"/>
            <a:chExt cx="730450" cy="302038"/>
          </a:xfrm>
        </p:grpSpPr>
        <p:sp>
          <p:nvSpPr>
            <p:cNvPr id="11" name="Freeform 10"/>
            <p:cNvSpPr/>
            <p:nvPr/>
          </p:nvSpPr>
          <p:spPr>
            <a:xfrm>
              <a:off x="4307779" y="3020366"/>
              <a:ext cx="156767" cy="269907"/>
            </a:xfrm>
            <a:custGeom>
              <a:avLst/>
              <a:gdLst/>
              <a:ahLst/>
              <a:cxnLst/>
              <a:rect l="0" t="0" r="0" b="0"/>
              <a:pathLst>
                <a:path w="156767" h="269907">
                  <a:moveTo>
                    <a:pt x="23555" y="0"/>
                  </a:moveTo>
                  <a:lnTo>
                    <a:pt x="44791" y="1429"/>
                  </a:lnTo>
                  <a:lnTo>
                    <a:pt x="70388" y="10261"/>
                  </a:lnTo>
                  <a:lnTo>
                    <a:pt x="101055" y="33624"/>
                  </a:lnTo>
                  <a:lnTo>
                    <a:pt x="116652" y="55264"/>
                  </a:lnTo>
                  <a:lnTo>
                    <a:pt x="139017" y="117081"/>
                  </a:lnTo>
                  <a:lnTo>
                    <a:pt x="141990" y="133436"/>
                  </a:lnTo>
                  <a:lnTo>
                    <a:pt x="136322" y="179147"/>
                  </a:lnTo>
                  <a:lnTo>
                    <a:pt x="127022" y="203504"/>
                  </a:lnTo>
                  <a:lnTo>
                    <a:pt x="115222" y="220876"/>
                  </a:lnTo>
                  <a:lnTo>
                    <a:pt x="95859" y="235068"/>
                  </a:lnTo>
                  <a:lnTo>
                    <a:pt x="68621" y="241494"/>
                  </a:lnTo>
                  <a:lnTo>
                    <a:pt x="50249" y="239189"/>
                  </a:lnTo>
                  <a:lnTo>
                    <a:pt x="41351" y="236575"/>
                  </a:lnTo>
                  <a:lnTo>
                    <a:pt x="25752" y="224151"/>
                  </a:lnTo>
                  <a:lnTo>
                    <a:pt x="13107" y="206728"/>
                  </a:lnTo>
                  <a:lnTo>
                    <a:pt x="2688" y="177561"/>
                  </a:lnTo>
                  <a:lnTo>
                    <a:pt x="0" y="159364"/>
                  </a:lnTo>
                  <a:lnTo>
                    <a:pt x="2613" y="143660"/>
                  </a:lnTo>
                  <a:lnTo>
                    <a:pt x="5310" y="136474"/>
                  </a:lnTo>
                  <a:lnTo>
                    <a:pt x="9963" y="130968"/>
                  </a:lnTo>
                  <a:lnTo>
                    <a:pt x="22750" y="122947"/>
                  </a:lnTo>
                  <a:lnTo>
                    <a:pt x="46007" y="117829"/>
                  </a:lnTo>
                  <a:lnTo>
                    <a:pt x="60667" y="120440"/>
                  </a:lnTo>
                  <a:lnTo>
                    <a:pt x="90944" y="137164"/>
                  </a:lnTo>
                  <a:lnTo>
                    <a:pt x="120855" y="164193"/>
                  </a:lnTo>
                  <a:lnTo>
                    <a:pt x="137593" y="189315"/>
                  </a:lnTo>
                  <a:lnTo>
                    <a:pt x="152631" y="226377"/>
                  </a:lnTo>
                  <a:lnTo>
                    <a:pt x="156766" y="252566"/>
                  </a:lnTo>
                  <a:lnTo>
                    <a:pt x="155829" y="262199"/>
                  </a:lnTo>
                  <a:lnTo>
                    <a:pt x="152081" y="269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70014" y="3013940"/>
              <a:ext cx="114768" cy="173511"/>
            </a:xfrm>
            <a:custGeom>
              <a:avLst/>
              <a:gdLst/>
              <a:ahLst/>
              <a:cxnLst/>
              <a:rect l="0" t="0" r="0" b="0"/>
              <a:pathLst>
                <a:path w="114768" h="173511">
                  <a:moveTo>
                    <a:pt x="11946" y="0"/>
                  </a:moveTo>
                  <a:lnTo>
                    <a:pt x="7530" y="16819"/>
                  </a:lnTo>
                  <a:lnTo>
                    <a:pt x="1280" y="73556"/>
                  </a:lnTo>
                  <a:lnTo>
                    <a:pt x="0" y="131314"/>
                  </a:lnTo>
                  <a:lnTo>
                    <a:pt x="2591" y="146188"/>
                  </a:lnTo>
                  <a:lnTo>
                    <a:pt x="9930" y="158035"/>
                  </a:lnTo>
                  <a:lnTo>
                    <a:pt x="14887" y="163193"/>
                  </a:lnTo>
                  <a:lnTo>
                    <a:pt x="29914" y="168925"/>
                  </a:lnTo>
                  <a:lnTo>
                    <a:pt x="90789" y="173108"/>
                  </a:lnTo>
                  <a:lnTo>
                    <a:pt x="114767" y="173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97634" y="3020366"/>
              <a:ext cx="12853" cy="295612"/>
            </a:xfrm>
            <a:custGeom>
              <a:avLst/>
              <a:gdLst/>
              <a:ahLst/>
              <a:cxnLst/>
              <a:rect l="0" t="0" r="0" b="0"/>
              <a:pathLst>
                <a:path w="12853" h="295612">
                  <a:moveTo>
                    <a:pt x="12852" y="0"/>
                  </a:moveTo>
                  <a:lnTo>
                    <a:pt x="7021" y="50404"/>
                  </a:lnTo>
                  <a:lnTo>
                    <a:pt x="6504" y="108577"/>
                  </a:lnTo>
                  <a:lnTo>
                    <a:pt x="6437" y="169120"/>
                  </a:lnTo>
                  <a:lnTo>
                    <a:pt x="6427" y="225322"/>
                  </a:lnTo>
                  <a:lnTo>
                    <a:pt x="5712" y="283187"/>
                  </a:lnTo>
                  <a:lnTo>
                    <a:pt x="0" y="295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09702" y="3168171"/>
              <a:ext cx="128527" cy="6428"/>
            </a:xfrm>
            <a:custGeom>
              <a:avLst/>
              <a:gdLst/>
              <a:ahLst/>
              <a:cxnLst/>
              <a:rect l="0" t="0" r="0" b="0"/>
              <a:pathLst>
                <a:path w="128527" h="6428">
                  <a:moveTo>
                    <a:pt x="0" y="0"/>
                  </a:moveTo>
                  <a:lnTo>
                    <a:pt x="61351" y="4417"/>
                  </a:lnTo>
                  <a:lnTo>
                    <a:pt x="104229" y="6030"/>
                  </a:lnTo>
                  <a:lnTo>
                    <a:pt x="128526" y="6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36683" y="2255635"/>
            <a:ext cx="231325" cy="379154"/>
            <a:chOff x="5436683" y="2255635"/>
            <a:chExt cx="231325" cy="379154"/>
          </a:xfrm>
        </p:grpSpPr>
        <p:sp>
          <p:nvSpPr>
            <p:cNvPr id="16" name="Freeform 15"/>
            <p:cNvSpPr/>
            <p:nvPr/>
          </p:nvSpPr>
          <p:spPr>
            <a:xfrm>
              <a:off x="5436683" y="2255635"/>
              <a:ext cx="6404" cy="289185"/>
            </a:xfrm>
            <a:custGeom>
              <a:avLst/>
              <a:gdLst/>
              <a:ahLst/>
              <a:cxnLst/>
              <a:rect l="0" t="0" r="0" b="0"/>
              <a:pathLst>
                <a:path w="6404" h="289185">
                  <a:moveTo>
                    <a:pt x="6403" y="0"/>
                  </a:moveTo>
                  <a:lnTo>
                    <a:pt x="373" y="57166"/>
                  </a:lnTo>
                  <a:lnTo>
                    <a:pt x="0" y="117777"/>
                  </a:lnTo>
                  <a:lnTo>
                    <a:pt x="1392" y="179221"/>
                  </a:lnTo>
                  <a:lnTo>
                    <a:pt x="163" y="235114"/>
                  </a:lnTo>
                  <a:lnTo>
                    <a:pt x="728" y="271099"/>
                  </a:lnTo>
                  <a:lnTo>
                    <a:pt x="6403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571612" y="2486982"/>
              <a:ext cx="96396" cy="147807"/>
            </a:xfrm>
            <a:custGeom>
              <a:avLst/>
              <a:gdLst/>
              <a:ahLst/>
              <a:cxnLst/>
              <a:rect l="0" t="0" r="0" b="0"/>
              <a:pathLst>
                <a:path w="96396" h="147807">
                  <a:moveTo>
                    <a:pt x="0" y="0"/>
                  </a:moveTo>
                  <a:lnTo>
                    <a:pt x="23422" y="17889"/>
                  </a:lnTo>
                  <a:lnTo>
                    <a:pt x="81804" y="81379"/>
                  </a:lnTo>
                  <a:lnTo>
                    <a:pt x="89910" y="99718"/>
                  </a:lnTo>
                  <a:lnTo>
                    <a:pt x="96395" y="147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419391" y="3071777"/>
            <a:ext cx="244355" cy="392006"/>
            <a:chOff x="5419391" y="3071777"/>
            <a:chExt cx="244355" cy="392006"/>
          </a:xfrm>
        </p:grpSpPr>
        <p:sp>
          <p:nvSpPr>
            <p:cNvPr id="19" name="Freeform 18"/>
            <p:cNvSpPr/>
            <p:nvPr/>
          </p:nvSpPr>
          <p:spPr>
            <a:xfrm>
              <a:off x="5419391" y="3071777"/>
              <a:ext cx="9878" cy="340595"/>
            </a:xfrm>
            <a:custGeom>
              <a:avLst/>
              <a:gdLst/>
              <a:ahLst/>
              <a:cxnLst/>
              <a:rect l="0" t="0" r="0" b="0"/>
              <a:pathLst>
                <a:path w="9878" h="340595">
                  <a:moveTo>
                    <a:pt x="4416" y="0"/>
                  </a:moveTo>
                  <a:lnTo>
                    <a:pt x="0" y="16819"/>
                  </a:lnTo>
                  <a:lnTo>
                    <a:pt x="1666" y="73442"/>
                  </a:lnTo>
                  <a:lnTo>
                    <a:pt x="4587" y="135205"/>
                  </a:lnTo>
                  <a:lnTo>
                    <a:pt x="9877" y="197362"/>
                  </a:lnTo>
                  <a:lnTo>
                    <a:pt x="5225" y="252746"/>
                  </a:lnTo>
                  <a:lnTo>
                    <a:pt x="4487" y="309710"/>
                  </a:lnTo>
                  <a:lnTo>
                    <a:pt x="4416" y="340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42302" y="3303124"/>
              <a:ext cx="21444" cy="160659"/>
            </a:xfrm>
            <a:custGeom>
              <a:avLst/>
              <a:gdLst/>
              <a:ahLst/>
              <a:cxnLst/>
              <a:rect l="0" t="0" r="0" b="0"/>
              <a:pathLst>
                <a:path w="21444" h="160659">
                  <a:moveTo>
                    <a:pt x="0" y="0"/>
                  </a:moveTo>
                  <a:lnTo>
                    <a:pt x="17211" y="61894"/>
                  </a:lnTo>
                  <a:lnTo>
                    <a:pt x="21443" y="91964"/>
                  </a:lnTo>
                  <a:lnTo>
                    <a:pt x="14605" y="118565"/>
                  </a:lnTo>
                  <a:lnTo>
                    <a:pt x="0" y="160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274585" y="2237626"/>
            <a:ext cx="443416" cy="493557"/>
            <a:chOff x="7274585" y="2237626"/>
            <a:chExt cx="443416" cy="493557"/>
          </a:xfrm>
        </p:grpSpPr>
        <p:sp>
          <p:nvSpPr>
            <p:cNvPr id="22" name="Freeform 21"/>
            <p:cNvSpPr/>
            <p:nvPr/>
          </p:nvSpPr>
          <p:spPr>
            <a:xfrm>
              <a:off x="7347998" y="2294193"/>
              <a:ext cx="10130" cy="295611"/>
            </a:xfrm>
            <a:custGeom>
              <a:avLst/>
              <a:gdLst/>
              <a:ahLst/>
              <a:cxnLst/>
              <a:rect l="0" t="0" r="0" b="0"/>
              <a:pathLst>
                <a:path w="10130" h="295611">
                  <a:moveTo>
                    <a:pt x="3702" y="0"/>
                  </a:moveTo>
                  <a:lnTo>
                    <a:pt x="0" y="20522"/>
                  </a:lnTo>
                  <a:lnTo>
                    <a:pt x="3423" y="77314"/>
                  </a:lnTo>
                  <a:lnTo>
                    <a:pt x="3686" y="137106"/>
                  </a:lnTo>
                  <a:lnTo>
                    <a:pt x="3700" y="199005"/>
                  </a:lnTo>
                  <a:lnTo>
                    <a:pt x="4416" y="257607"/>
                  </a:lnTo>
                  <a:lnTo>
                    <a:pt x="10129" y="295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546526" y="2237626"/>
              <a:ext cx="171475" cy="323234"/>
            </a:xfrm>
            <a:custGeom>
              <a:avLst/>
              <a:gdLst/>
              <a:ahLst/>
              <a:cxnLst/>
              <a:rect l="0" t="0" r="0" b="0"/>
              <a:pathLst>
                <a:path w="171475" h="323234">
                  <a:moveTo>
                    <a:pt x="171474" y="50141"/>
                  </a:moveTo>
                  <a:lnTo>
                    <a:pt x="159119" y="23307"/>
                  </a:lnTo>
                  <a:lnTo>
                    <a:pt x="144013" y="8234"/>
                  </a:lnTo>
                  <a:lnTo>
                    <a:pt x="124519" y="2954"/>
                  </a:lnTo>
                  <a:lnTo>
                    <a:pt x="72943" y="0"/>
                  </a:lnTo>
                  <a:lnTo>
                    <a:pt x="50645" y="4740"/>
                  </a:lnTo>
                  <a:lnTo>
                    <a:pt x="17410" y="19391"/>
                  </a:lnTo>
                  <a:lnTo>
                    <a:pt x="8273" y="27906"/>
                  </a:lnTo>
                  <a:lnTo>
                    <a:pt x="4837" y="33175"/>
                  </a:lnTo>
                  <a:lnTo>
                    <a:pt x="0" y="57649"/>
                  </a:lnTo>
                  <a:lnTo>
                    <a:pt x="5391" y="84100"/>
                  </a:lnTo>
                  <a:lnTo>
                    <a:pt x="16032" y="106615"/>
                  </a:lnTo>
                  <a:lnTo>
                    <a:pt x="61937" y="163843"/>
                  </a:lnTo>
                  <a:lnTo>
                    <a:pt x="110377" y="223661"/>
                  </a:lnTo>
                  <a:lnTo>
                    <a:pt x="126719" y="254515"/>
                  </a:lnTo>
                  <a:lnTo>
                    <a:pt x="131080" y="278097"/>
                  </a:lnTo>
                  <a:lnTo>
                    <a:pt x="128292" y="292834"/>
                  </a:lnTo>
                  <a:lnTo>
                    <a:pt x="125549" y="299762"/>
                  </a:lnTo>
                  <a:lnTo>
                    <a:pt x="114886" y="311269"/>
                  </a:lnTo>
                  <a:lnTo>
                    <a:pt x="108043" y="316337"/>
                  </a:lnTo>
                  <a:lnTo>
                    <a:pt x="90920" y="321967"/>
                  </a:lnTo>
                  <a:lnTo>
                    <a:pt x="65017" y="323233"/>
                  </a:lnTo>
                  <a:lnTo>
                    <a:pt x="41871" y="317182"/>
                  </a:lnTo>
                  <a:lnTo>
                    <a:pt x="26046" y="308777"/>
                  </a:lnTo>
                  <a:lnTo>
                    <a:pt x="11873" y="295520"/>
                  </a:lnTo>
                  <a:lnTo>
                    <a:pt x="4146" y="276300"/>
                  </a:lnTo>
                  <a:lnTo>
                    <a:pt x="2140" y="252763"/>
                  </a:lnTo>
                  <a:lnTo>
                    <a:pt x="12488" y="202639"/>
                  </a:lnTo>
                  <a:lnTo>
                    <a:pt x="33172" y="160138"/>
                  </a:lnTo>
                  <a:lnTo>
                    <a:pt x="76093" y="101873"/>
                  </a:lnTo>
                  <a:lnTo>
                    <a:pt x="117837" y="52006"/>
                  </a:lnTo>
                  <a:lnTo>
                    <a:pt x="132916" y="24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74585" y="2589803"/>
              <a:ext cx="18160" cy="141380"/>
            </a:xfrm>
            <a:custGeom>
              <a:avLst/>
              <a:gdLst/>
              <a:ahLst/>
              <a:cxnLst/>
              <a:rect l="0" t="0" r="0" b="0"/>
              <a:pathLst>
                <a:path w="18160" h="141380">
                  <a:moveTo>
                    <a:pt x="0" y="0"/>
                  </a:moveTo>
                  <a:lnTo>
                    <a:pt x="14663" y="59223"/>
                  </a:lnTo>
                  <a:lnTo>
                    <a:pt x="18159" y="117617"/>
                  </a:lnTo>
                  <a:lnTo>
                    <a:pt x="12853" y="141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28665" y="2213496"/>
            <a:ext cx="1227427" cy="434145"/>
            <a:chOff x="5828665" y="2213496"/>
            <a:chExt cx="1227427" cy="434145"/>
          </a:xfrm>
        </p:grpSpPr>
        <p:sp>
          <p:nvSpPr>
            <p:cNvPr id="26" name="Freeform 25"/>
            <p:cNvSpPr/>
            <p:nvPr/>
          </p:nvSpPr>
          <p:spPr>
            <a:xfrm>
              <a:off x="5828665" y="2226084"/>
              <a:ext cx="173511" cy="312310"/>
            </a:xfrm>
            <a:custGeom>
              <a:avLst/>
              <a:gdLst/>
              <a:ahLst/>
              <a:cxnLst/>
              <a:rect l="0" t="0" r="0" b="0"/>
              <a:pathLst>
                <a:path w="173511" h="312310">
                  <a:moveTo>
                    <a:pt x="0" y="29551"/>
                  </a:moveTo>
                  <a:lnTo>
                    <a:pt x="3411" y="19317"/>
                  </a:lnTo>
                  <a:lnTo>
                    <a:pt x="12703" y="10484"/>
                  </a:lnTo>
                  <a:lnTo>
                    <a:pt x="19179" y="6129"/>
                  </a:lnTo>
                  <a:lnTo>
                    <a:pt x="45351" y="0"/>
                  </a:lnTo>
                  <a:lnTo>
                    <a:pt x="75919" y="3060"/>
                  </a:lnTo>
                  <a:lnTo>
                    <a:pt x="96754" y="9960"/>
                  </a:lnTo>
                  <a:lnTo>
                    <a:pt x="130601" y="33371"/>
                  </a:lnTo>
                  <a:lnTo>
                    <a:pt x="159065" y="76024"/>
                  </a:lnTo>
                  <a:lnTo>
                    <a:pt x="161738" y="81954"/>
                  </a:lnTo>
                  <a:lnTo>
                    <a:pt x="165314" y="124529"/>
                  </a:lnTo>
                  <a:lnTo>
                    <a:pt x="151937" y="183477"/>
                  </a:lnTo>
                  <a:lnTo>
                    <a:pt x="137646" y="209427"/>
                  </a:lnTo>
                  <a:lnTo>
                    <a:pt x="101262" y="247478"/>
                  </a:lnTo>
                  <a:lnTo>
                    <a:pt x="76807" y="261659"/>
                  </a:lnTo>
                  <a:lnTo>
                    <a:pt x="46219" y="270622"/>
                  </a:lnTo>
                  <a:lnTo>
                    <a:pt x="29586" y="272360"/>
                  </a:lnTo>
                  <a:lnTo>
                    <a:pt x="22580" y="270682"/>
                  </a:lnTo>
                  <a:lnTo>
                    <a:pt x="10987" y="263104"/>
                  </a:lnTo>
                  <a:lnTo>
                    <a:pt x="4883" y="248788"/>
                  </a:lnTo>
                  <a:lnTo>
                    <a:pt x="2884" y="231953"/>
                  </a:lnTo>
                  <a:lnTo>
                    <a:pt x="4376" y="217330"/>
                  </a:lnTo>
                  <a:lnTo>
                    <a:pt x="9323" y="205595"/>
                  </a:lnTo>
                  <a:lnTo>
                    <a:pt x="12642" y="200466"/>
                  </a:lnTo>
                  <a:lnTo>
                    <a:pt x="23945" y="192864"/>
                  </a:lnTo>
                  <a:lnTo>
                    <a:pt x="37776" y="188533"/>
                  </a:lnTo>
                  <a:lnTo>
                    <a:pt x="51062" y="188988"/>
                  </a:lnTo>
                  <a:lnTo>
                    <a:pt x="62204" y="193474"/>
                  </a:lnTo>
                  <a:lnTo>
                    <a:pt x="71916" y="200943"/>
                  </a:lnTo>
                  <a:lnTo>
                    <a:pt x="128651" y="261704"/>
                  </a:lnTo>
                  <a:lnTo>
                    <a:pt x="173510" y="3123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104996" y="2493409"/>
              <a:ext cx="6428" cy="141380"/>
            </a:xfrm>
            <a:custGeom>
              <a:avLst/>
              <a:gdLst/>
              <a:ahLst/>
              <a:cxnLst/>
              <a:rect l="0" t="0" r="0" b="0"/>
              <a:pathLst>
                <a:path w="6428" h="141380">
                  <a:moveTo>
                    <a:pt x="0" y="0"/>
                  </a:moveTo>
                  <a:lnTo>
                    <a:pt x="1904" y="57165"/>
                  </a:lnTo>
                  <a:lnTo>
                    <a:pt x="6162" y="117776"/>
                  </a:lnTo>
                  <a:lnTo>
                    <a:pt x="6427" y="141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182112" y="2213496"/>
              <a:ext cx="149159" cy="277831"/>
            </a:xfrm>
            <a:custGeom>
              <a:avLst/>
              <a:gdLst/>
              <a:ahLst/>
              <a:cxnLst/>
              <a:rect l="0" t="0" r="0" b="0"/>
              <a:pathLst>
                <a:path w="149159" h="277831">
                  <a:moveTo>
                    <a:pt x="0" y="35713"/>
                  </a:moveTo>
                  <a:lnTo>
                    <a:pt x="3411" y="22067"/>
                  </a:lnTo>
                  <a:lnTo>
                    <a:pt x="12702" y="11559"/>
                  </a:lnTo>
                  <a:lnTo>
                    <a:pt x="26352" y="3557"/>
                  </a:lnTo>
                  <a:lnTo>
                    <a:pt x="41940" y="0"/>
                  </a:lnTo>
                  <a:lnTo>
                    <a:pt x="63361" y="1409"/>
                  </a:lnTo>
                  <a:lnTo>
                    <a:pt x="74811" y="8328"/>
                  </a:lnTo>
                  <a:lnTo>
                    <a:pt x="93797" y="26812"/>
                  </a:lnTo>
                  <a:lnTo>
                    <a:pt x="98811" y="39374"/>
                  </a:lnTo>
                  <a:lnTo>
                    <a:pt x="100325" y="53763"/>
                  </a:lnTo>
                  <a:lnTo>
                    <a:pt x="98617" y="67298"/>
                  </a:lnTo>
                  <a:lnTo>
                    <a:pt x="91670" y="80454"/>
                  </a:lnTo>
                  <a:lnTo>
                    <a:pt x="68058" y="111369"/>
                  </a:lnTo>
                  <a:lnTo>
                    <a:pt x="56667" y="118844"/>
                  </a:lnTo>
                  <a:lnTo>
                    <a:pt x="54201" y="119695"/>
                  </a:lnTo>
                  <a:lnTo>
                    <a:pt x="53985" y="118834"/>
                  </a:lnTo>
                  <a:lnTo>
                    <a:pt x="55269" y="116832"/>
                  </a:lnTo>
                  <a:lnTo>
                    <a:pt x="64312" y="116512"/>
                  </a:lnTo>
                  <a:lnTo>
                    <a:pt x="85461" y="122250"/>
                  </a:lnTo>
                  <a:lnTo>
                    <a:pt x="106008" y="132995"/>
                  </a:lnTo>
                  <a:lnTo>
                    <a:pt x="125744" y="149420"/>
                  </a:lnTo>
                  <a:lnTo>
                    <a:pt x="139047" y="168972"/>
                  </a:lnTo>
                  <a:lnTo>
                    <a:pt x="148622" y="192854"/>
                  </a:lnTo>
                  <a:lnTo>
                    <a:pt x="149158" y="218019"/>
                  </a:lnTo>
                  <a:lnTo>
                    <a:pt x="141383" y="240153"/>
                  </a:lnTo>
                  <a:lnTo>
                    <a:pt x="126623" y="260278"/>
                  </a:lnTo>
                  <a:lnTo>
                    <a:pt x="112924" y="269520"/>
                  </a:lnTo>
                  <a:lnTo>
                    <a:pt x="97315" y="275294"/>
                  </a:lnTo>
                  <a:lnTo>
                    <a:pt x="72469" y="277830"/>
                  </a:lnTo>
                  <a:lnTo>
                    <a:pt x="48447" y="273663"/>
                  </a:lnTo>
                  <a:lnTo>
                    <a:pt x="25705" y="260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94180" y="2531966"/>
              <a:ext cx="1" cy="57838"/>
            </a:xfrm>
            <a:custGeom>
              <a:avLst/>
              <a:gdLst/>
              <a:ahLst/>
              <a:cxnLst/>
              <a:rect l="0" t="0" r="0" b="0"/>
              <a:pathLst>
                <a:path w="1" h="57838">
                  <a:moveTo>
                    <a:pt x="0" y="0"/>
                  </a:moveTo>
                  <a:lnTo>
                    <a:pt x="0" y="57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07033" y="26347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536191" y="2268488"/>
              <a:ext cx="163868" cy="250627"/>
            </a:xfrm>
            <a:custGeom>
              <a:avLst/>
              <a:gdLst/>
              <a:ahLst/>
              <a:cxnLst/>
              <a:rect l="0" t="0" r="0" b="0"/>
              <a:pathLst>
                <a:path w="163868" h="250627">
                  <a:moveTo>
                    <a:pt x="18647" y="0"/>
                  </a:moveTo>
                  <a:lnTo>
                    <a:pt x="9100" y="16105"/>
                  </a:lnTo>
                  <a:lnTo>
                    <a:pt x="2568" y="40156"/>
                  </a:lnTo>
                  <a:lnTo>
                    <a:pt x="0" y="91976"/>
                  </a:lnTo>
                  <a:lnTo>
                    <a:pt x="2905" y="146932"/>
                  </a:lnTo>
                  <a:lnTo>
                    <a:pt x="11068" y="182938"/>
                  </a:lnTo>
                  <a:lnTo>
                    <a:pt x="25692" y="204542"/>
                  </a:lnTo>
                  <a:lnTo>
                    <a:pt x="45744" y="222561"/>
                  </a:lnTo>
                  <a:lnTo>
                    <a:pt x="64044" y="232155"/>
                  </a:lnTo>
                  <a:lnTo>
                    <a:pt x="89855" y="236109"/>
                  </a:lnTo>
                  <a:lnTo>
                    <a:pt x="113291" y="233869"/>
                  </a:lnTo>
                  <a:lnTo>
                    <a:pt x="125212" y="228659"/>
                  </a:lnTo>
                  <a:lnTo>
                    <a:pt x="144501" y="213679"/>
                  </a:lnTo>
                  <a:lnTo>
                    <a:pt x="157726" y="194377"/>
                  </a:lnTo>
                  <a:lnTo>
                    <a:pt x="163867" y="167158"/>
                  </a:lnTo>
                  <a:lnTo>
                    <a:pt x="161495" y="150694"/>
                  </a:lnTo>
                  <a:lnTo>
                    <a:pt x="158863" y="143305"/>
                  </a:lnTo>
                  <a:lnTo>
                    <a:pt x="154253" y="138379"/>
                  </a:lnTo>
                  <a:lnTo>
                    <a:pt x="141513" y="132905"/>
                  </a:lnTo>
                  <a:lnTo>
                    <a:pt x="126331" y="134280"/>
                  </a:lnTo>
                  <a:lnTo>
                    <a:pt x="110776" y="140366"/>
                  </a:lnTo>
                  <a:lnTo>
                    <a:pt x="96723" y="150211"/>
                  </a:lnTo>
                  <a:lnTo>
                    <a:pt x="80180" y="171208"/>
                  </a:lnTo>
                  <a:lnTo>
                    <a:pt x="69645" y="195519"/>
                  </a:lnTo>
                  <a:lnTo>
                    <a:pt x="68208" y="212329"/>
                  </a:lnTo>
                  <a:lnTo>
                    <a:pt x="71414" y="234042"/>
                  </a:lnTo>
                  <a:lnTo>
                    <a:pt x="76484" y="250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734774" y="2544819"/>
              <a:ext cx="32134" cy="96396"/>
            </a:xfrm>
            <a:custGeom>
              <a:avLst/>
              <a:gdLst/>
              <a:ahLst/>
              <a:cxnLst/>
              <a:rect l="0" t="0" r="0" b="0"/>
              <a:pathLst>
                <a:path w="32134" h="96396">
                  <a:moveTo>
                    <a:pt x="32133" y="0"/>
                  </a:moveTo>
                  <a:lnTo>
                    <a:pt x="10504" y="61881"/>
                  </a:lnTo>
                  <a:lnTo>
                    <a:pt x="0" y="96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85401" y="2300619"/>
              <a:ext cx="6427" cy="12854"/>
            </a:xfrm>
            <a:custGeom>
              <a:avLst/>
              <a:gdLst/>
              <a:ahLst/>
              <a:cxnLst/>
              <a:rect l="0" t="0" r="0" b="0"/>
              <a:pathLst>
                <a:path w="6427" h="12854">
                  <a:moveTo>
                    <a:pt x="6426" y="1285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859166" y="2223504"/>
              <a:ext cx="196926" cy="385579"/>
            </a:xfrm>
            <a:custGeom>
              <a:avLst/>
              <a:gdLst/>
              <a:ahLst/>
              <a:cxnLst/>
              <a:rect l="0" t="0" r="0" b="0"/>
              <a:pathLst>
                <a:path w="196926" h="385579">
                  <a:moveTo>
                    <a:pt x="113382" y="0"/>
                  </a:moveTo>
                  <a:lnTo>
                    <a:pt x="87324" y="1904"/>
                  </a:lnTo>
                  <a:lnTo>
                    <a:pt x="73954" y="6558"/>
                  </a:lnTo>
                  <a:lnTo>
                    <a:pt x="40550" y="29583"/>
                  </a:lnTo>
                  <a:lnTo>
                    <a:pt x="22409" y="52176"/>
                  </a:lnTo>
                  <a:lnTo>
                    <a:pt x="2863" y="91463"/>
                  </a:lnTo>
                  <a:lnTo>
                    <a:pt x="0" y="109673"/>
                  </a:lnTo>
                  <a:lnTo>
                    <a:pt x="5211" y="136586"/>
                  </a:lnTo>
                  <a:lnTo>
                    <a:pt x="15799" y="155826"/>
                  </a:lnTo>
                  <a:lnTo>
                    <a:pt x="34804" y="170571"/>
                  </a:lnTo>
                  <a:lnTo>
                    <a:pt x="61935" y="177161"/>
                  </a:lnTo>
                  <a:lnTo>
                    <a:pt x="78379" y="172991"/>
                  </a:lnTo>
                  <a:lnTo>
                    <a:pt x="128188" y="137957"/>
                  </a:lnTo>
                  <a:lnTo>
                    <a:pt x="146482" y="110581"/>
                  </a:lnTo>
                  <a:lnTo>
                    <a:pt x="152609" y="96987"/>
                  </a:lnTo>
                  <a:lnTo>
                    <a:pt x="155242" y="95362"/>
                  </a:lnTo>
                  <a:lnTo>
                    <a:pt x="157711" y="97134"/>
                  </a:lnTo>
                  <a:lnTo>
                    <a:pt x="166805" y="117089"/>
                  </a:lnTo>
                  <a:lnTo>
                    <a:pt x="170832" y="174366"/>
                  </a:lnTo>
                  <a:lnTo>
                    <a:pt x="180130" y="237184"/>
                  </a:lnTo>
                  <a:lnTo>
                    <a:pt x="190386" y="300668"/>
                  </a:lnTo>
                  <a:lnTo>
                    <a:pt x="196479" y="364002"/>
                  </a:lnTo>
                  <a:lnTo>
                    <a:pt x="196925" y="385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394180" y="2519114"/>
              <a:ext cx="27860" cy="128527"/>
            </a:xfrm>
            <a:custGeom>
              <a:avLst/>
              <a:gdLst/>
              <a:ahLst/>
              <a:cxnLst/>
              <a:rect l="0" t="0" r="0" b="0"/>
              <a:pathLst>
                <a:path w="27860" h="128527">
                  <a:moveTo>
                    <a:pt x="0" y="0"/>
                  </a:moveTo>
                  <a:lnTo>
                    <a:pt x="26801" y="45318"/>
                  </a:lnTo>
                  <a:lnTo>
                    <a:pt x="27859" y="59889"/>
                  </a:lnTo>
                  <a:lnTo>
                    <a:pt x="14646" y="122303"/>
                  </a:lnTo>
                  <a:lnTo>
                    <a:pt x="12853" y="128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775933" y="3067222"/>
            <a:ext cx="1337995" cy="447971"/>
            <a:chOff x="5775933" y="3067222"/>
            <a:chExt cx="1337995" cy="447971"/>
          </a:xfrm>
        </p:grpSpPr>
        <p:sp>
          <p:nvSpPr>
            <p:cNvPr id="37" name="Freeform 36"/>
            <p:cNvSpPr/>
            <p:nvPr/>
          </p:nvSpPr>
          <p:spPr>
            <a:xfrm>
              <a:off x="5775933" y="3083302"/>
              <a:ext cx="158197" cy="322644"/>
            </a:xfrm>
            <a:custGeom>
              <a:avLst/>
              <a:gdLst/>
              <a:ahLst/>
              <a:cxnLst/>
              <a:rect l="0" t="0" r="0" b="0"/>
              <a:pathLst>
                <a:path w="158197" h="322644">
                  <a:moveTo>
                    <a:pt x="27027" y="20606"/>
                  </a:moveTo>
                  <a:lnTo>
                    <a:pt x="30438" y="10372"/>
                  </a:lnTo>
                  <a:lnTo>
                    <a:pt x="34299" y="6643"/>
                  </a:lnTo>
                  <a:lnTo>
                    <a:pt x="46206" y="596"/>
                  </a:lnTo>
                  <a:lnTo>
                    <a:pt x="75789" y="0"/>
                  </a:lnTo>
                  <a:lnTo>
                    <a:pt x="85240" y="4013"/>
                  </a:lnTo>
                  <a:lnTo>
                    <a:pt x="108062" y="25289"/>
                  </a:lnTo>
                  <a:lnTo>
                    <a:pt x="146803" y="81787"/>
                  </a:lnTo>
                  <a:lnTo>
                    <a:pt x="158196" y="132101"/>
                  </a:lnTo>
                  <a:lnTo>
                    <a:pt x="157447" y="154321"/>
                  </a:lnTo>
                  <a:lnTo>
                    <a:pt x="141822" y="202787"/>
                  </a:lnTo>
                  <a:lnTo>
                    <a:pt x="125390" y="228437"/>
                  </a:lnTo>
                  <a:lnTo>
                    <a:pt x="112659" y="242764"/>
                  </a:lnTo>
                  <a:lnTo>
                    <a:pt x="89608" y="252642"/>
                  </a:lnTo>
                  <a:lnTo>
                    <a:pt x="63579" y="253268"/>
                  </a:lnTo>
                  <a:lnTo>
                    <a:pt x="37778" y="245520"/>
                  </a:lnTo>
                  <a:lnTo>
                    <a:pt x="15455" y="227357"/>
                  </a:lnTo>
                  <a:lnTo>
                    <a:pt x="2098" y="207298"/>
                  </a:lnTo>
                  <a:lnTo>
                    <a:pt x="0" y="194263"/>
                  </a:lnTo>
                  <a:lnTo>
                    <a:pt x="441" y="187788"/>
                  </a:lnTo>
                  <a:lnTo>
                    <a:pt x="2876" y="182757"/>
                  </a:lnTo>
                  <a:lnTo>
                    <a:pt x="11295" y="175263"/>
                  </a:lnTo>
                  <a:lnTo>
                    <a:pt x="17253" y="174408"/>
                  </a:lnTo>
                  <a:lnTo>
                    <a:pt x="31489" y="177265"/>
                  </a:lnTo>
                  <a:lnTo>
                    <a:pt x="73595" y="199805"/>
                  </a:lnTo>
                  <a:lnTo>
                    <a:pt x="89855" y="215081"/>
                  </a:lnTo>
                  <a:lnTo>
                    <a:pt x="114965" y="247015"/>
                  </a:lnTo>
                  <a:lnTo>
                    <a:pt x="140815" y="305076"/>
                  </a:lnTo>
                  <a:lnTo>
                    <a:pt x="149127" y="32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021454" y="3367387"/>
              <a:ext cx="1" cy="128527"/>
            </a:xfrm>
            <a:custGeom>
              <a:avLst/>
              <a:gdLst/>
              <a:ahLst/>
              <a:cxnLst/>
              <a:rect l="0" t="0" r="0" b="0"/>
              <a:pathLst>
                <a:path w="1" h="128527">
                  <a:moveTo>
                    <a:pt x="0" y="0"/>
                  </a:moveTo>
                  <a:lnTo>
                    <a:pt x="0" y="59923"/>
                  </a:lnTo>
                  <a:lnTo>
                    <a:pt x="0" y="119442"/>
                  </a:lnTo>
                  <a:lnTo>
                    <a:pt x="0" y="128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098569" y="3067222"/>
              <a:ext cx="151438" cy="266491"/>
            </a:xfrm>
            <a:custGeom>
              <a:avLst/>
              <a:gdLst/>
              <a:ahLst/>
              <a:cxnLst/>
              <a:rect l="0" t="0" r="0" b="0"/>
              <a:pathLst>
                <a:path w="151438" h="266491">
                  <a:moveTo>
                    <a:pt x="1" y="43113"/>
                  </a:moveTo>
                  <a:lnTo>
                    <a:pt x="0" y="29467"/>
                  </a:lnTo>
                  <a:lnTo>
                    <a:pt x="3809" y="18959"/>
                  </a:lnTo>
                  <a:lnTo>
                    <a:pt x="6824" y="14157"/>
                  </a:lnTo>
                  <a:lnTo>
                    <a:pt x="17790" y="6919"/>
                  </a:lnTo>
                  <a:lnTo>
                    <a:pt x="32184" y="2035"/>
                  </a:lnTo>
                  <a:lnTo>
                    <a:pt x="56346" y="0"/>
                  </a:lnTo>
                  <a:lnTo>
                    <a:pt x="73121" y="2054"/>
                  </a:lnTo>
                  <a:lnTo>
                    <a:pt x="86289" y="9156"/>
                  </a:lnTo>
                  <a:lnTo>
                    <a:pt x="91800" y="14048"/>
                  </a:lnTo>
                  <a:lnTo>
                    <a:pt x="97923" y="27101"/>
                  </a:lnTo>
                  <a:lnTo>
                    <a:pt x="99930" y="43137"/>
                  </a:lnTo>
                  <a:lnTo>
                    <a:pt x="98443" y="62164"/>
                  </a:lnTo>
                  <a:lnTo>
                    <a:pt x="91593" y="78713"/>
                  </a:lnTo>
                  <a:lnTo>
                    <a:pt x="73790" y="100073"/>
                  </a:lnTo>
                  <a:lnTo>
                    <a:pt x="66330" y="106792"/>
                  </a:lnTo>
                  <a:lnTo>
                    <a:pt x="64213" y="111271"/>
                  </a:lnTo>
                  <a:lnTo>
                    <a:pt x="65659" y="114256"/>
                  </a:lnTo>
                  <a:lnTo>
                    <a:pt x="117672" y="141218"/>
                  </a:lnTo>
                  <a:lnTo>
                    <a:pt x="144798" y="168453"/>
                  </a:lnTo>
                  <a:lnTo>
                    <a:pt x="150039" y="181409"/>
                  </a:lnTo>
                  <a:lnTo>
                    <a:pt x="151437" y="188863"/>
                  </a:lnTo>
                  <a:lnTo>
                    <a:pt x="146581" y="216411"/>
                  </a:lnTo>
                  <a:lnTo>
                    <a:pt x="132687" y="240361"/>
                  </a:lnTo>
                  <a:lnTo>
                    <a:pt x="119189" y="250499"/>
                  </a:lnTo>
                  <a:lnTo>
                    <a:pt x="87252" y="262825"/>
                  </a:lnTo>
                  <a:lnTo>
                    <a:pt x="58540" y="266490"/>
                  </a:lnTo>
                  <a:lnTo>
                    <a:pt x="41727" y="263540"/>
                  </a:lnTo>
                  <a:lnTo>
                    <a:pt x="1" y="242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291359" y="3380240"/>
              <a:ext cx="12854" cy="109248"/>
            </a:xfrm>
            <a:custGeom>
              <a:avLst/>
              <a:gdLst/>
              <a:ahLst/>
              <a:cxnLst/>
              <a:rect l="0" t="0" r="0" b="0"/>
              <a:pathLst>
                <a:path w="12854" h="109248">
                  <a:moveTo>
                    <a:pt x="0" y="0"/>
                  </a:moveTo>
                  <a:lnTo>
                    <a:pt x="1904" y="62252"/>
                  </a:lnTo>
                  <a:lnTo>
                    <a:pt x="12853" y="10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381327" y="3097482"/>
              <a:ext cx="77117" cy="168922"/>
            </a:xfrm>
            <a:custGeom>
              <a:avLst/>
              <a:gdLst/>
              <a:ahLst/>
              <a:cxnLst/>
              <a:rect l="0" t="0" r="0" b="0"/>
              <a:pathLst>
                <a:path w="77117" h="168922">
                  <a:moveTo>
                    <a:pt x="0" y="0"/>
                  </a:moveTo>
                  <a:lnTo>
                    <a:pt x="6030" y="57166"/>
                  </a:lnTo>
                  <a:lnTo>
                    <a:pt x="6403" y="117776"/>
                  </a:lnTo>
                  <a:lnTo>
                    <a:pt x="13243" y="140098"/>
                  </a:lnTo>
                  <a:lnTo>
                    <a:pt x="27725" y="156867"/>
                  </a:lnTo>
                  <a:lnTo>
                    <a:pt x="48994" y="167468"/>
                  </a:lnTo>
                  <a:lnTo>
                    <a:pt x="61285" y="168921"/>
                  </a:lnTo>
                  <a:lnTo>
                    <a:pt x="77116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84149" y="3078203"/>
              <a:ext cx="32132" cy="314890"/>
            </a:xfrm>
            <a:custGeom>
              <a:avLst/>
              <a:gdLst/>
              <a:ahLst/>
              <a:cxnLst/>
              <a:rect l="0" t="0" r="0" b="0"/>
              <a:pathLst>
                <a:path w="32132" h="314890">
                  <a:moveTo>
                    <a:pt x="0" y="0"/>
                  </a:moveTo>
                  <a:lnTo>
                    <a:pt x="0" y="53667"/>
                  </a:lnTo>
                  <a:lnTo>
                    <a:pt x="5533" y="110836"/>
                  </a:lnTo>
                  <a:lnTo>
                    <a:pt x="11395" y="169418"/>
                  </a:lnTo>
                  <a:lnTo>
                    <a:pt x="17077" y="226075"/>
                  </a:lnTo>
                  <a:lnTo>
                    <a:pt x="24216" y="286747"/>
                  </a:lnTo>
                  <a:lnTo>
                    <a:pt x="32131" y="314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631954" y="3405945"/>
              <a:ext cx="6427" cy="109248"/>
            </a:xfrm>
            <a:custGeom>
              <a:avLst/>
              <a:gdLst/>
              <a:ahLst/>
              <a:cxnLst/>
              <a:rect l="0" t="0" r="0" b="0"/>
              <a:pathLst>
                <a:path w="6427" h="109248">
                  <a:moveTo>
                    <a:pt x="6426" y="0"/>
                  </a:moveTo>
                  <a:lnTo>
                    <a:pt x="4522" y="26058"/>
                  </a:lnTo>
                  <a:lnTo>
                    <a:pt x="264" y="83066"/>
                  </a:lnTo>
                  <a:lnTo>
                    <a:pt x="0" y="10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741306" y="3084629"/>
              <a:ext cx="119155" cy="311960"/>
            </a:xfrm>
            <a:custGeom>
              <a:avLst/>
              <a:gdLst/>
              <a:ahLst/>
              <a:cxnLst/>
              <a:rect l="0" t="0" r="0" b="0"/>
              <a:pathLst>
                <a:path w="119155" h="311960">
                  <a:moveTo>
                    <a:pt x="32027" y="0"/>
                  </a:moveTo>
                  <a:lnTo>
                    <a:pt x="22480" y="10975"/>
                  </a:lnTo>
                  <a:lnTo>
                    <a:pt x="17549" y="21301"/>
                  </a:lnTo>
                  <a:lnTo>
                    <a:pt x="9757" y="78025"/>
                  </a:lnTo>
                  <a:lnTo>
                    <a:pt x="691" y="139165"/>
                  </a:lnTo>
                  <a:lnTo>
                    <a:pt x="0" y="192304"/>
                  </a:lnTo>
                  <a:lnTo>
                    <a:pt x="3315" y="248562"/>
                  </a:lnTo>
                  <a:lnTo>
                    <a:pt x="14820" y="282486"/>
                  </a:lnTo>
                  <a:lnTo>
                    <a:pt x="22951" y="294776"/>
                  </a:lnTo>
                  <a:lnTo>
                    <a:pt x="33706" y="304998"/>
                  </a:lnTo>
                  <a:lnTo>
                    <a:pt x="47530" y="310493"/>
                  </a:lnTo>
                  <a:lnTo>
                    <a:pt x="55214" y="311959"/>
                  </a:lnTo>
                  <a:lnTo>
                    <a:pt x="71370" y="309779"/>
                  </a:lnTo>
                  <a:lnTo>
                    <a:pt x="79676" y="307198"/>
                  </a:lnTo>
                  <a:lnTo>
                    <a:pt x="94619" y="294811"/>
                  </a:lnTo>
                  <a:lnTo>
                    <a:pt x="106972" y="277404"/>
                  </a:lnTo>
                  <a:lnTo>
                    <a:pt x="117226" y="246819"/>
                  </a:lnTo>
                  <a:lnTo>
                    <a:pt x="119154" y="212368"/>
                  </a:lnTo>
                  <a:lnTo>
                    <a:pt x="111316" y="184866"/>
                  </a:lnTo>
                  <a:lnTo>
                    <a:pt x="103920" y="172369"/>
                  </a:lnTo>
                  <a:lnTo>
                    <a:pt x="98520" y="169180"/>
                  </a:lnTo>
                  <a:lnTo>
                    <a:pt x="84905" y="167540"/>
                  </a:lnTo>
                  <a:lnTo>
                    <a:pt x="71237" y="172999"/>
                  </a:lnTo>
                  <a:lnTo>
                    <a:pt x="58736" y="183280"/>
                  </a:lnTo>
                  <a:lnTo>
                    <a:pt x="48419" y="197370"/>
                  </a:lnTo>
                  <a:lnTo>
                    <a:pt x="37994" y="224771"/>
                  </a:lnTo>
                  <a:lnTo>
                    <a:pt x="32551" y="283806"/>
                  </a:lnTo>
                  <a:lnTo>
                    <a:pt x="34164" y="295839"/>
                  </a:lnTo>
                  <a:lnTo>
                    <a:pt x="38453" y="308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000126" y="3113349"/>
              <a:ext cx="103804" cy="269767"/>
            </a:xfrm>
            <a:custGeom>
              <a:avLst/>
              <a:gdLst/>
              <a:ahLst/>
              <a:cxnLst/>
              <a:rect l="0" t="0" r="0" b="0"/>
              <a:pathLst>
                <a:path w="103804" h="269767">
                  <a:moveTo>
                    <a:pt x="94523" y="3412"/>
                  </a:moveTo>
                  <a:lnTo>
                    <a:pt x="84288" y="0"/>
                  </a:lnTo>
                  <a:lnTo>
                    <a:pt x="60866" y="1290"/>
                  </a:lnTo>
                  <a:lnTo>
                    <a:pt x="34726" y="9606"/>
                  </a:lnTo>
                  <a:lnTo>
                    <a:pt x="21296" y="19017"/>
                  </a:lnTo>
                  <a:lnTo>
                    <a:pt x="11280" y="31055"/>
                  </a:lnTo>
                  <a:lnTo>
                    <a:pt x="4450" y="45925"/>
                  </a:lnTo>
                  <a:lnTo>
                    <a:pt x="0" y="73766"/>
                  </a:lnTo>
                  <a:lnTo>
                    <a:pt x="5506" y="101215"/>
                  </a:lnTo>
                  <a:lnTo>
                    <a:pt x="20874" y="135363"/>
                  </a:lnTo>
                  <a:lnTo>
                    <a:pt x="63419" y="195191"/>
                  </a:lnTo>
                  <a:lnTo>
                    <a:pt x="98917" y="253602"/>
                  </a:lnTo>
                  <a:lnTo>
                    <a:pt x="103616" y="268125"/>
                  </a:lnTo>
                  <a:lnTo>
                    <a:pt x="103803" y="269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036282" y="3148893"/>
              <a:ext cx="77646" cy="289390"/>
            </a:xfrm>
            <a:custGeom>
              <a:avLst/>
              <a:gdLst/>
              <a:ahLst/>
              <a:cxnLst/>
              <a:rect l="0" t="0" r="0" b="0"/>
              <a:pathLst>
                <a:path w="77646" h="289390">
                  <a:moveTo>
                    <a:pt x="50157" y="280657"/>
                  </a:moveTo>
                  <a:lnTo>
                    <a:pt x="44239" y="286128"/>
                  </a:lnTo>
                  <a:lnTo>
                    <a:pt x="38238" y="288575"/>
                  </a:lnTo>
                  <a:lnTo>
                    <a:pt x="25857" y="289389"/>
                  </a:lnTo>
                  <a:lnTo>
                    <a:pt x="15118" y="285467"/>
                  </a:lnTo>
                  <a:lnTo>
                    <a:pt x="10256" y="282421"/>
                  </a:lnTo>
                  <a:lnTo>
                    <a:pt x="2948" y="271421"/>
                  </a:lnTo>
                  <a:lnTo>
                    <a:pt x="0" y="264490"/>
                  </a:lnTo>
                  <a:lnTo>
                    <a:pt x="532" y="243459"/>
                  </a:lnTo>
                  <a:lnTo>
                    <a:pt x="15286" y="186086"/>
                  </a:lnTo>
                  <a:lnTo>
                    <a:pt x="43483" y="129779"/>
                  </a:lnTo>
                  <a:lnTo>
                    <a:pt x="68237" y="76356"/>
                  </a:lnTo>
                  <a:lnTo>
                    <a:pt x="77032" y="13747"/>
                  </a:lnTo>
                  <a:lnTo>
                    <a:pt x="776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940417" y="3155319"/>
            <a:ext cx="1458774" cy="475548"/>
            <a:chOff x="6940417" y="3155319"/>
            <a:chExt cx="1458774" cy="475548"/>
          </a:xfrm>
        </p:grpSpPr>
        <p:sp>
          <p:nvSpPr>
            <p:cNvPr id="48" name="Freeform 47"/>
            <p:cNvSpPr/>
            <p:nvPr/>
          </p:nvSpPr>
          <p:spPr>
            <a:xfrm>
              <a:off x="6940417" y="3412371"/>
              <a:ext cx="48932" cy="192791"/>
            </a:xfrm>
            <a:custGeom>
              <a:avLst/>
              <a:gdLst/>
              <a:ahLst/>
              <a:cxnLst/>
              <a:rect l="0" t="0" r="0" b="0"/>
              <a:pathLst>
                <a:path w="48932" h="192791">
                  <a:moveTo>
                    <a:pt x="0" y="0"/>
                  </a:moveTo>
                  <a:lnTo>
                    <a:pt x="30723" y="54803"/>
                  </a:lnTo>
                  <a:lnTo>
                    <a:pt x="48499" y="110557"/>
                  </a:lnTo>
                  <a:lnTo>
                    <a:pt x="48931" y="147007"/>
                  </a:lnTo>
                  <a:lnTo>
                    <a:pt x="45310" y="163873"/>
                  </a:lnTo>
                  <a:lnTo>
                    <a:pt x="32131" y="192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203895" y="3463782"/>
              <a:ext cx="19281" cy="167085"/>
            </a:xfrm>
            <a:custGeom>
              <a:avLst/>
              <a:gdLst/>
              <a:ahLst/>
              <a:cxnLst/>
              <a:rect l="0" t="0" r="0" b="0"/>
              <a:pathLst>
                <a:path w="19281" h="167085">
                  <a:moveTo>
                    <a:pt x="0" y="0"/>
                  </a:moveTo>
                  <a:lnTo>
                    <a:pt x="3413" y="62546"/>
                  </a:lnTo>
                  <a:lnTo>
                    <a:pt x="17425" y="122597"/>
                  </a:lnTo>
                  <a:lnTo>
                    <a:pt x="19280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393273" y="3161745"/>
              <a:ext cx="22692" cy="289185"/>
            </a:xfrm>
            <a:custGeom>
              <a:avLst/>
              <a:gdLst/>
              <a:ahLst/>
              <a:cxnLst/>
              <a:rect l="0" t="0" r="0" b="0"/>
              <a:pathLst>
                <a:path w="22692" h="289185">
                  <a:moveTo>
                    <a:pt x="3412" y="0"/>
                  </a:moveTo>
                  <a:lnTo>
                    <a:pt x="0" y="10235"/>
                  </a:lnTo>
                  <a:lnTo>
                    <a:pt x="2783" y="65330"/>
                  </a:lnTo>
                  <a:lnTo>
                    <a:pt x="12302" y="121133"/>
                  </a:lnTo>
                  <a:lnTo>
                    <a:pt x="21450" y="180913"/>
                  </a:lnTo>
                  <a:lnTo>
                    <a:pt x="22582" y="240210"/>
                  </a:lnTo>
                  <a:lnTo>
                    <a:pt x="22691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505932" y="3183748"/>
              <a:ext cx="199217" cy="280035"/>
            </a:xfrm>
            <a:custGeom>
              <a:avLst/>
              <a:gdLst/>
              <a:ahLst/>
              <a:cxnLst/>
              <a:rect l="0" t="0" r="0" b="0"/>
              <a:pathLst>
                <a:path w="199217" h="280035">
                  <a:moveTo>
                    <a:pt x="0" y="3702"/>
                  </a:moveTo>
                  <a:lnTo>
                    <a:pt x="20522" y="0"/>
                  </a:lnTo>
                  <a:lnTo>
                    <a:pt x="43845" y="3716"/>
                  </a:lnTo>
                  <a:lnTo>
                    <a:pt x="67417" y="13544"/>
                  </a:lnTo>
                  <a:lnTo>
                    <a:pt x="127327" y="55992"/>
                  </a:lnTo>
                  <a:lnTo>
                    <a:pt x="170345" y="115502"/>
                  </a:lnTo>
                  <a:lnTo>
                    <a:pt x="177095" y="144330"/>
                  </a:lnTo>
                  <a:lnTo>
                    <a:pt x="177658" y="189684"/>
                  </a:lnTo>
                  <a:lnTo>
                    <a:pt x="173212" y="206319"/>
                  </a:lnTo>
                  <a:lnTo>
                    <a:pt x="150331" y="237666"/>
                  </a:lnTo>
                  <a:lnTo>
                    <a:pt x="133797" y="251692"/>
                  </a:lnTo>
                  <a:lnTo>
                    <a:pt x="117779" y="256727"/>
                  </a:lnTo>
                  <a:lnTo>
                    <a:pt x="98758" y="257537"/>
                  </a:lnTo>
                  <a:lnTo>
                    <a:pt x="78405" y="253136"/>
                  </a:lnTo>
                  <a:lnTo>
                    <a:pt x="61266" y="242612"/>
                  </a:lnTo>
                  <a:lnTo>
                    <a:pt x="47222" y="227700"/>
                  </a:lnTo>
                  <a:lnTo>
                    <a:pt x="36220" y="209172"/>
                  </a:lnTo>
                  <a:lnTo>
                    <a:pt x="28822" y="178669"/>
                  </a:lnTo>
                  <a:lnTo>
                    <a:pt x="30899" y="163341"/>
                  </a:lnTo>
                  <a:lnTo>
                    <a:pt x="33451" y="157255"/>
                  </a:lnTo>
                  <a:lnTo>
                    <a:pt x="38010" y="153197"/>
                  </a:lnTo>
                  <a:lnTo>
                    <a:pt x="50692" y="148688"/>
                  </a:lnTo>
                  <a:lnTo>
                    <a:pt x="65848" y="150493"/>
                  </a:lnTo>
                  <a:lnTo>
                    <a:pt x="80677" y="156055"/>
                  </a:lnTo>
                  <a:lnTo>
                    <a:pt x="110950" y="179566"/>
                  </a:lnTo>
                  <a:lnTo>
                    <a:pt x="159310" y="240307"/>
                  </a:lnTo>
                  <a:lnTo>
                    <a:pt x="175016" y="258505"/>
                  </a:lnTo>
                  <a:lnTo>
                    <a:pt x="199216" y="280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807969" y="3457356"/>
              <a:ext cx="12853" cy="167085"/>
            </a:xfrm>
            <a:custGeom>
              <a:avLst/>
              <a:gdLst/>
              <a:ahLst/>
              <a:cxnLst/>
              <a:rect l="0" t="0" r="0" b="0"/>
              <a:pathLst>
                <a:path w="12853" h="167085">
                  <a:moveTo>
                    <a:pt x="12852" y="0"/>
                  </a:moveTo>
                  <a:lnTo>
                    <a:pt x="1737" y="61916"/>
                  </a:lnTo>
                  <a:lnTo>
                    <a:pt x="228" y="116792"/>
                  </a:lnTo>
                  <a:lnTo>
                    <a:pt x="0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942922" y="3189460"/>
              <a:ext cx="167084" cy="293602"/>
            </a:xfrm>
            <a:custGeom>
              <a:avLst/>
              <a:gdLst/>
              <a:ahLst/>
              <a:cxnLst/>
              <a:rect l="0" t="0" r="0" b="0"/>
              <a:pathLst>
                <a:path w="167084" h="293602">
                  <a:moveTo>
                    <a:pt x="0" y="4417"/>
                  </a:moveTo>
                  <a:lnTo>
                    <a:pt x="16819" y="0"/>
                  </a:lnTo>
                  <a:lnTo>
                    <a:pt x="43144" y="14"/>
                  </a:lnTo>
                  <a:lnTo>
                    <a:pt x="91162" y="15958"/>
                  </a:lnTo>
                  <a:lnTo>
                    <a:pt x="128960" y="49850"/>
                  </a:lnTo>
                  <a:lnTo>
                    <a:pt x="158177" y="91410"/>
                  </a:lnTo>
                  <a:lnTo>
                    <a:pt x="164444" y="116194"/>
                  </a:lnTo>
                  <a:lnTo>
                    <a:pt x="164831" y="158699"/>
                  </a:lnTo>
                  <a:lnTo>
                    <a:pt x="161084" y="175093"/>
                  </a:lnTo>
                  <a:lnTo>
                    <a:pt x="143013" y="209686"/>
                  </a:lnTo>
                  <a:lnTo>
                    <a:pt x="117771" y="239639"/>
                  </a:lnTo>
                  <a:lnTo>
                    <a:pt x="101538" y="249368"/>
                  </a:lnTo>
                  <a:lnTo>
                    <a:pt x="79750" y="253362"/>
                  </a:lnTo>
                  <a:lnTo>
                    <a:pt x="58617" y="251133"/>
                  </a:lnTo>
                  <a:lnTo>
                    <a:pt x="38789" y="239128"/>
                  </a:lnTo>
                  <a:lnTo>
                    <a:pt x="29616" y="226072"/>
                  </a:lnTo>
                  <a:lnTo>
                    <a:pt x="23873" y="210750"/>
                  </a:lnTo>
                  <a:lnTo>
                    <a:pt x="21320" y="194419"/>
                  </a:lnTo>
                  <a:lnTo>
                    <a:pt x="23994" y="179545"/>
                  </a:lnTo>
                  <a:lnTo>
                    <a:pt x="26707" y="172579"/>
                  </a:lnTo>
                  <a:lnTo>
                    <a:pt x="35432" y="162936"/>
                  </a:lnTo>
                  <a:lnTo>
                    <a:pt x="40758" y="159365"/>
                  </a:lnTo>
                  <a:lnTo>
                    <a:pt x="52388" y="157301"/>
                  </a:lnTo>
                  <a:lnTo>
                    <a:pt x="65412" y="159477"/>
                  </a:lnTo>
                  <a:lnTo>
                    <a:pt x="101985" y="176458"/>
                  </a:lnTo>
                  <a:lnTo>
                    <a:pt x="123230" y="193769"/>
                  </a:lnTo>
                  <a:lnTo>
                    <a:pt x="136080" y="211658"/>
                  </a:lnTo>
                  <a:lnTo>
                    <a:pt x="159661" y="273198"/>
                  </a:lnTo>
                  <a:lnTo>
                    <a:pt x="167083" y="293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238532" y="3232435"/>
              <a:ext cx="89969" cy="167085"/>
            </a:xfrm>
            <a:custGeom>
              <a:avLst/>
              <a:gdLst/>
              <a:ahLst/>
              <a:cxnLst/>
              <a:rect l="0" t="0" r="0" b="0"/>
              <a:pathLst>
                <a:path w="89969" h="167085">
                  <a:moveTo>
                    <a:pt x="0" y="0"/>
                  </a:moveTo>
                  <a:lnTo>
                    <a:pt x="1904" y="59069"/>
                  </a:lnTo>
                  <a:lnTo>
                    <a:pt x="12356" y="100922"/>
                  </a:lnTo>
                  <a:lnTo>
                    <a:pt x="36561" y="147074"/>
                  </a:lnTo>
                  <a:lnTo>
                    <a:pt x="50761" y="156524"/>
                  </a:lnTo>
                  <a:lnTo>
                    <a:pt x="89968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386348" y="3155319"/>
              <a:ext cx="12843" cy="424137"/>
            </a:xfrm>
            <a:custGeom>
              <a:avLst/>
              <a:gdLst/>
              <a:ahLst/>
              <a:cxnLst/>
              <a:rect l="0" t="0" r="0" b="0"/>
              <a:pathLst>
                <a:path w="12843" h="424137">
                  <a:moveTo>
                    <a:pt x="12842" y="0"/>
                  </a:moveTo>
                  <a:lnTo>
                    <a:pt x="7309" y="57078"/>
                  </a:lnTo>
                  <a:lnTo>
                    <a:pt x="6494" y="120408"/>
                  </a:lnTo>
                  <a:lnTo>
                    <a:pt x="1340" y="173570"/>
                  </a:lnTo>
                  <a:lnTo>
                    <a:pt x="108" y="235875"/>
                  </a:lnTo>
                  <a:lnTo>
                    <a:pt x="0" y="290921"/>
                  </a:lnTo>
                  <a:lnTo>
                    <a:pt x="705" y="351798"/>
                  </a:lnTo>
                  <a:lnTo>
                    <a:pt x="5820" y="411533"/>
                  </a:lnTo>
                  <a:lnTo>
                    <a:pt x="6415" y="4241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6396878" y="2127109"/>
            <a:ext cx="368262" cy="487523"/>
          </a:xfrm>
          <a:custGeom>
            <a:avLst/>
            <a:gdLst/>
            <a:ahLst/>
            <a:cxnLst/>
            <a:rect l="0" t="0" r="0" b="0"/>
            <a:pathLst>
              <a:path w="368262" h="487523">
                <a:moveTo>
                  <a:pt x="312192" y="64263"/>
                </a:moveTo>
                <a:lnTo>
                  <a:pt x="306347" y="49586"/>
                </a:lnTo>
                <a:lnTo>
                  <a:pt x="299835" y="40841"/>
                </a:lnTo>
                <a:lnTo>
                  <a:pt x="288372" y="34098"/>
                </a:lnTo>
                <a:lnTo>
                  <a:pt x="274472" y="30149"/>
                </a:lnTo>
                <a:lnTo>
                  <a:pt x="238201" y="35141"/>
                </a:lnTo>
                <a:lnTo>
                  <a:pt x="209273" y="48858"/>
                </a:lnTo>
                <a:lnTo>
                  <a:pt x="154775" y="89012"/>
                </a:lnTo>
                <a:lnTo>
                  <a:pt x="92891" y="144471"/>
                </a:lnTo>
                <a:lnTo>
                  <a:pt x="52468" y="204022"/>
                </a:lnTo>
                <a:lnTo>
                  <a:pt x="18980" y="264605"/>
                </a:lnTo>
                <a:lnTo>
                  <a:pt x="3330" y="315112"/>
                </a:lnTo>
                <a:lnTo>
                  <a:pt x="0" y="377278"/>
                </a:lnTo>
                <a:lnTo>
                  <a:pt x="4214" y="399026"/>
                </a:lnTo>
                <a:lnTo>
                  <a:pt x="13226" y="418212"/>
                </a:lnTo>
                <a:lnTo>
                  <a:pt x="41597" y="448671"/>
                </a:lnTo>
                <a:lnTo>
                  <a:pt x="76609" y="473412"/>
                </a:lnTo>
                <a:lnTo>
                  <a:pt x="97527" y="481738"/>
                </a:lnTo>
                <a:lnTo>
                  <a:pt x="158465" y="487522"/>
                </a:lnTo>
                <a:lnTo>
                  <a:pt x="196667" y="481317"/>
                </a:lnTo>
                <a:lnTo>
                  <a:pt x="253810" y="455335"/>
                </a:lnTo>
                <a:lnTo>
                  <a:pt x="302706" y="418883"/>
                </a:lnTo>
                <a:lnTo>
                  <a:pt x="327628" y="393146"/>
                </a:lnTo>
                <a:lnTo>
                  <a:pt x="354245" y="342323"/>
                </a:lnTo>
                <a:lnTo>
                  <a:pt x="367456" y="284043"/>
                </a:lnTo>
                <a:lnTo>
                  <a:pt x="368261" y="224244"/>
                </a:lnTo>
                <a:lnTo>
                  <a:pt x="352095" y="163980"/>
                </a:lnTo>
                <a:lnTo>
                  <a:pt x="322471" y="109403"/>
                </a:lnTo>
                <a:lnTo>
                  <a:pt x="277271" y="48760"/>
                </a:lnTo>
                <a:lnTo>
                  <a:pt x="2222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617534" y="2891840"/>
            <a:ext cx="331068" cy="557179"/>
          </a:xfrm>
          <a:custGeom>
            <a:avLst/>
            <a:gdLst/>
            <a:ahLst/>
            <a:cxnLst/>
            <a:rect l="0" t="0" r="0" b="0"/>
            <a:pathLst>
              <a:path w="331068" h="557179">
                <a:moveTo>
                  <a:pt x="245767" y="0"/>
                </a:moveTo>
                <a:lnTo>
                  <a:pt x="228710" y="0"/>
                </a:lnTo>
                <a:lnTo>
                  <a:pt x="201044" y="10235"/>
                </a:lnTo>
                <a:lnTo>
                  <a:pt x="152975" y="39785"/>
                </a:lnTo>
                <a:lnTo>
                  <a:pt x="99469" y="100420"/>
                </a:lnTo>
                <a:lnTo>
                  <a:pt x="60589" y="161188"/>
                </a:lnTo>
                <a:lnTo>
                  <a:pt x="30230" y="217303"/>
                </a:lnTo>
                <a:lnTo>
                  <a:pt x="10905" y="274615"/>
                </a:lnTo>
                <a:lnTo>
                  <a:pt x="0" y="330815"/>
                </a:lnTo>
                <a:lnTo>
                  <a:pt x="1230" y="384203"/>
                </a:lnTo>
                <a:lnTo>
                  <a:pt x="12159" y="431772"/>
                </a:lnTo>
                <a:lnTo>
                  <a:pt x="34521" y="475389"/>
                </a:lnTo>
                <a:lnTo>
                  <a:pt x="72929" y="518325"/>
                </a:lnTo>
                <a:lnTo>
                  <a:pt x="106663" y="542389"/>
                </a:lnTo>
                <a:lnTo>
                  <a:pt x="145247" y="555050"/>
                </a:lnTo>
                <a:lnTo>
                  <a:pt x="172348" y="557178"/>
                </a:lnTo>
                <a:lnTo>
                  <a:pt x="197753" y="552890"/>
                </a:lnTo>
                <a:lnTo>
                  <a:pt x="235927" y="534992"/>
                </a:lnTo>
                <a:lnTo>
                  <a:pt x="254197" y="519104"/>
                </a:lnTo>
                <a:lnTo>
                  <a:pt x="282685" y="479317"/>
                </a:lnTo>
                <a:lnTo>
                  <a:pt x="305530" y="422941"/>
                </a:lnTo>
                <a:lnTo>
                  <a:pt x="320936" y="370586"/>
                </a:lnTo>
                <a:lnTo>
                  <a:pt x="331067" y="312325"/>
                </a:lnTo>
                <a:lnTo>
                  <a:pt x="329683" y="253399"/>
                </a:lnTo>
                <a:lnTo>
                  <a:pt x="320630" y="197859"/>
                </a:lnTo>
                <a:lnTo>
                  <a:pt x="305301" y="145792"/>
                </a:lnTo>
                <a:lnTo>
                  <a:pt x="280002" y="82869"/>
                </a:lnTo>
                <a:lnTo>
                  <a:pt x="265046" y="51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034636" y="5183029"/>
            <a:ext cx="19280" cy="25707"/>
          </a:xfrm>
          <a:custGeom>
            <a:avLst/>
            <a:gdLst/>
            <a:ahLst/>
            <a:cxnLst/>
            <a:rect l="0" t="0" r="0" b="0"/>
            <a:pathLst>
              <a:path w="19280" h="25707">
                <a:moveTo>
                  <a:pt x="0" y="25706"/>
                </a:moveTo>
                <a:lnTo>
                  <a:pt x="13249" y="11742"/>
                </a:lnTo>
                <a:lnTo>
                  <a:pt x="192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814724" y="5782283"/>
            <a:ext cx="229810" cy="366301"/>
            <a:chOff x="2814724" y="5782283"/>
            <a:chExt cx="229810" cy="366301"/>
          </a:xfrm>
        </p:grpSpPr>
        <p:sp>
          <p:nvSpPr>
            <p:cNvPr id="60" name="Freeform 59"/>
            <p:cNvSpPr/>
            <p:nvPr/>
          </p:nvSpPr>
          <p:spPr>
            <a:xfrm>
              <a:off x="2814724" y="5782283"/>
              <a:ext cx="25707" cy="250627"/>
            </a:xfrm>
            <a:custGeom>
              <a:avLst/>
              <a:gdLst/>
              <a:ahLst/>
              <a:cxnLst/>
              <a:rect l="0" t="0" r="0" b="0"/>
              <a:pathLst>
                <a:path w="25707" h="250627">
                  <a:moveTo>
                    <a:pt x="25706" y="0"/>
                  </a:moveTo>
                  <a:lnTo>
                    <a:pt x="18883" y="10234"/>
                  </a:lnTo>
                  <a:lnTo>
                    <a:pt x="17437" y="24779"/>
                  </a:lnTo>
                  <a:lnTo>
                    <a:pt x="19117" y="78939"/>
                  </a:lnTo>
                  <a:lnTo>
                    <a:pt x="20543" y="131366"/>
                  </a:lnTo>
                  <a:lnTo>
                    <a:pt x="13528" y="191134"/>
                  </a:lnTo>
                  <a:lnTo>
                    <a:pt x="11514" y="233271"/>
                  </a:lnTo>
                  <a:lnTo>
                    <a:pt x="0" y="250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26793" y="5987925"/>
              <a:ext cx="17741" cy="160659"/>
            </a:xfrm>
            <a:custGeom>
              <a:avLst/>
              <a:gdLst/>
              <a:ahLst/>
              <a:cxnLst/>
              <a:rect l="0" t="0" r="0" b="0"/>
              <a:pathLst>
                <a:path w="17741" h="160659">
                  <a:moveTo>
                    <a:pt x="0" y="0"/>
                  </a:moveTo>
                  <a:lnTo>
                    <a:pt x="16497" y="62594"/>
                  </a:lnTo>
                  <a:lnTo>
                    <a:pt x="17740" y="87252"/>
                  </a:lnTo>
                  <a:lnTo>
                    <a:pt x="1840" y="150376"/>
                  </a:lnTo>
                  <a:lnTo>
                    <a:pt x="0" y="160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95445" y="6527735"/>
            <a:ext cx="145491" cy="385580"/>
            <a:chOff x="2795445" y="6527735"/>
            <a:chExt cx="145491" cy="385580"/>
          </a:xfrm>
        </p:grpSpPr>
        <p:sp>
          <p:nvSpPr>
            <p:cNvPr id="63" name="Freeform 62"/>
            <p:cNvSpPr/>
            <p:nvPr/>
          </p:nvSpPr>
          <p:spPr>
            <a:xfrm>
              <a:off x="2795445" y="6527735"/>
              <a:ext cx="5832" cy="263480"/>
            </a:xfrm>
            <a:custGeom>
              <a:avLst/>
              <a:gdLst/>
              <a:ahLst/>
              <a:cxnLst/>
              <a:rect l="0" t="0" r="0" b="0"/>
              <a:pathLst>
                <a:path w="5832" h="263480">
                  <a:moveTo>
                    <a:pt x="0" y="0"/>
                  </a:moveTo>
                  <a:lnTo>
                    <a:pt x="0" y="53667"/>
                  </a:lnTo>
                  <a:lnTo>
                    <a:pt x="5831" y="115901"/>
                  </a:lnTo>
                  <a:lnTo>
                    <a:pt x="2937" y="176414"/>
                  </a:lnTo>
                  <a:lnTo>
                    <a:pt x="1587" y="235181"/>
                  </a:lnTo>
                  <a:lnTo>
                    <a:pt x="0" y="2634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917545" y="6791214"/>
              <a:ext cx="23391" cy="122101"/>
            </a:xfrm>
            <a:custGeom>
              <a:avLst/>
              <a:gdLst/>
              <a:ahLst/>
              <a:cxnLst/>
              <a:rect l="0" t="0" r="0" b="0"/>
              <a:pathLst>
                <a:path w="23391" h="122101">
                  <a:moveTo>
                    <a:pt x="0" y="0"/>
                  </a:moveTo>
                  <a:lnTo>
                    <a:pt x="17889" y="30245"/>
                  </a:lnTo>
                  <a:lnTo>
                    <a:pt x="23390" y="57674"/>
                  </a:lnTo>
                  <a:lnTo>
                    <a:pt x="21608" y="85001"/>
                  </a:lnTo>
                  <a:lnTo>
                    <a:pt x="16506" y="98709"/>
                  </a:lnTo>
                  <a:lnTo>
                    <a:pt x="9413" y="112552"/>
                  </a:lnTo>
                  <a:lnTo>
                    <a:pt x="6427" y="12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213137" y="5590652"/>
            <a:ext cx="2377755" cy="506521"/>
            <a:chOff x="3213137" y="5590652"/>
            <a:chExt cx="2377755" cy="506521"/>
          </a:xfrm>
        </p:grpSpPr>
        <p:sp>
          <p:nvSpPr>
            <p:cNvPr id="66" name="Freeform 65"/>
            <p:cNvSpPr/>
            <p:nvPr/>
          </p:nvSpPr>
          <p:spPr>
            <a:xfrm>
              <a:off x="3213137" y="5675715"/>
              <a:ext cx="224940" cy="286506"/>
            </a:xfrm>
            <a:custGeom>
              <a:avLst/>
              <a:gdLst/>
              <a:ahLst/>
              <a:cxnLst/>
              <a:rect l="0" t="0" r="0" b="0"/>
              <a:pathLst>
                <a:path w="224940" h="286506">
                  <a:moveTo>
                    <a:pt x="51429" y="16599"/>
                  </a:moveTo>
                  <a:lnTo>
                    <a:pt x="58252" y="6365"/>
                  </a:lnTo>
                  <a:lnTo>
                    <a:pt x="63118" y="3350"/>
                  </a:lnTo>
                  <a:lnTo>
                    <a:pt x="76141" y="0"/>
                  </a:lnTo>
                  <a:lnTo>
                    <a:pt x="107060" y="2981"/>
                  </a:lnTo>
                  <a:lnTo>
                    <a:pt x="146916" y="15292"/>
                  </a:lnTo>
                  <a:lnTo>
                    <a:pt x="170985" y="34129"/>
                  </a:lnTo>
                  <a:lnTo>
                    <a:pt x="184121" y="50117"/>
                  </a:lnTo>
                  <a:lnTo>
                    <a:pt x="188947" y="64104"/>
                  </a:lnTo>
                  <a:lnTo>
                    <a:pt x="197774" y="124399"/>
                  </a:lnTo>
                  <a:lnTo>
                    <a:pt x="193169" y="149615"/>
                  </a:lnTo>
                  <a:lnTo>
                    <a:pt x="177276" y="183724"/>
                  </a:lnTo>
                  <a:lnTo>
                    <a:pt x="134815" y="234721"/>
                  </a:lnTo>
                  <a:lnTo>
                    <a:pt x="87455" y="264675"/>
                  </a:lnTo>
                  <a:lnTo>
                    <a:pt x="57911" y="276295"/>
                  </a:lnTo>
                  <a:lnTo>
                    <a:pt x="34388" y="278243"/>
                  </a:lnTo>
                  <a:lnTo>
                    <a:pt x="20292" y="276168"/>
                  </a:lnTo>
                  <a:lnTo>
                    <a:pt x="8791" y="267154"/>
                  </a:lnTo>
                  <a:lnTo>
                    <a:pt x="3725" y="260752"/>
                  </a:lnTo>
                  <a:lnTo>
                    <a:pt x="0" y="244117"/>
                  </a:lnTo>
                  <a:lnTo>
                    <a:pt x="6" y="234683"/>
                  </a:lnTo>
                  <a:lnTo>
                    <a:pt x="5726" y="216585"/>
                  </a:lnTo>
                  <a:lnTo>
                    <a:pt x="16122" y="200449"/>
                  </a:lnTo>
                  <a:lnTo>
                    <a:pt x="30262" y="188517"/>
                  </a:lnTo>
                  <a:lnTo>
                    <a:pt x="51780" y="184166"/>
                  </a:lnTo>
                  <a:lnTo>
                    <a:pt x="75862" y="186040"/>
                  </a:lnTo>
                  <a:lnTo>
                    <a:pt x="114595" y="204697"/>
                  </a:lnTo>
                  <a:lnTo>
                    <a:pt x="174556" y="255561"/>
                  </a:lnTo>
                  <a:lnTo>
                    <a:pt x="199438" y="274469"/>
                  </a:lnTo>
                  <a:lnTo>
                    <a:pt x="224939" y="2865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40898" y="5936515"/>
              <a:ext cx="25706" cy="160658"/>
            </a:xfrm>
            <a:custGeom>
              <a:avLst/>
              <a:gdLst/>
              <a:ahLst/>
              <a:cxnLst/>
              <a:rect l="0" t="0" r="0" b="0"/>
              <a:pathLst>
                <a:path w="25706" h="160658">
                  <a:moveTo>
                    <a:pt x="0" y="0"/>
                  </a:moveTo>
                  <a:lnTo>
                    <a:pt x="10247" y="47561"/>
                  </a:lnTo>
                  <a:lnTo>
                    <a:pt x="19690" y="110048"/>
                  </a:lnTo>
                  <a:lnTo>
                    <a:pt x="25705" y="160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14408" y="5632486"/>
              <a:ext cx="155455" cy="252094"/>
            </a:xfrm>
            <a:custGeom>
              <a:avLst/>
              <a:gdLst/>
              <a:ahLst/>
              <a:cxnLst/>
              <a:rect l="0" t="0" r="0" b="0"/>
              <a:pathLst>
                <a:path w="155455" h="252094">
                  <a:moveTo>
                    <a:pt x="12853" y="21271"/>
                  </a:moveTo>
                  <a:lnTo>
                    <a:pt x="19676" y="11036"/>
                  </a:lnTo>
                  <a:lnTo>
                    <a:pt x="30642" y="4107"/>
                  </a:lnTo>
                  <a:lnTo>
                    <a:pt x="37565" y="1260"/>
                  </a:lnTo>
                  <a:lnTo>
                    <a:pt x="52873" y="0"/>
                  </a:lnTo>
                  <a:lnTo>
                    <a:pt x="82562" y="5010"/>
                  </a:lnTo>
                  <a:lnTo>
                    <a:pt x="99119" y="14231"/>
                  </a:lnTo>
                  <a:lnTo>
                    <a:pt x="113070" y="32831"/>
                  </a:lnTo>
                  <a:lnTo>
                    <a:pt x="116182" y="48306"/>
                  </a:lnTo>
                  <a:lnTo>
                    <a:pt x="114472" y="63276"/>
                  </a:lnTo>
                  <a:lnTo>
                    <a:pt x="105480" y="79732"/>
                  </a:lnTo>
                  <a:lnTo>
                    <a:pt x="78647" y="105882"/>
                  </a:lnTo>
                  <a:lnTo>
                    <a:pt x="43462" y="119040"/>
                  </a:lnTo>
                  <a:lnTo>
                    <a:pt x="43255" y="119296"/>
                  </a:lnTo>
                  <a:lnTo>
                    <a:pt x="45974" y="118753"/>
                  </a:lnTo>
                  <a:lnTo>
                    <a:pt x="77767" y="126705"/>
                  </a:lnTo>
                  <a:lnTo>
                    <a:pt x="115731" y="148073"/>
                  </a:lnTo>
                  <a:lnTo>
                    <a:pt x="145292" y="178930"/>
                  </a:lnTo>
                  <a:lnTo>
                    <a:pt x="154994" y="199208"/>
                  </a:lnTo>
                  <a:lnTo>
                    <a:pt x="155454" y="206301"/>
                  </a:lnTo>
                  <a:lnTo>
                    <a:pt x="152157" y="219894"/>
                  </a:lnTo>
                  <a:lnTo>
                    <a:pt x="144027" y="231171"/>
                  </a:lnTo>
                  <a:lnTo>
                    <a:pt x="133273" y="240230"/>
                  </a:lnTo>
                  <a:lnTo>
                    <a:pt x="121354" y="246636"/>
                  </a:lnTo>
                  <a:lnTo>
                    <a:pt x="63466" y="252093"/>
                  </a:lnTo>
                  <a:lnTo>
                    <a:pt x="36814" y="249051"/>
                  </a:lnTo>
                  <a:lnTo>
                    <a:pt x="0" y="2333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909221" y="5910809"/>
              <a:ext cx="10830" cy="147806"/>
            </a:xfrm>
            <a:custGeom>
              <a:avLst/>
              <a:gdLst/>
              <a:ahLst/>
              <a:cxnLst/>
              <a:rect l="0" t="0" r="0" b="0"/>
              <a:pathLst>
                <a:path w="10830" h="147806">
                  <a:moveTo>
                    <a:pt x="4403" y="0"/>
                  </a:moveTo>
                  <a:lnTo>
                    <a:pt x="991" y="57013"/>
                  </a:lnTo>
                  <a:lnTo>
                    <a:pt x="0" y="97343"/>
                  </a:lnTo>
                  <a:lnTo>
                    <a:pt x="10829" y="14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52839" y="5653757"/>
              <a:ext cx="92133" cy="131986"/>
            </a:xfrm>
            <a:custGeom>
              <a:avLst/>
              <a:gdLst/>
              <a:ahLst/>
              <a:cxnLst/>
              <a:rect l="0" t="0" r="0" b="0"/>
              <a:pathLst>
                <a:path w="92133" h="131986">
                  <a:moveTo>
                    <a:pt x="21442" y="0"/>
                  </a:moveTo>
                  <a:lnTo>
                    <a:pt x="14452" y="53983"/>
                  </a:lnTo>
                  <a:lnTo>
                    <a:pt x="0" y="114558"/>
                  </a:lnTo>
                  <a:lnTo>
                    <a:pt x="3820" y="124936"/>
                  </a:lnTo>
                  <a:lnTo>
                    <a:pt x="10408" y="128275"/>
                  </a:lnTo>
                  <a:lnTo>
                    <a:pt x="31057" y="131985"/>
                  </a:lnTo>
                  <a:lnTo>
                    <a:pt x="51183" y="129826"/>
                  </a:lnTo>
                  <a:lnTo>
                    <a:pt x="92132" y="12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57824" y="5621625"/>
              <a:ext cx="6427" cy="289185"/>
            </a:xfrm>
            <a:custGeom>
              <a:avLst/>
              <a:gdLst/>
              <a:ahLst/>
              <a:cxnLst/>
              <a:rect l="0" t="0" r="0" b="0"/>
              <a:pathLst>
                <a:path w="6427" h="289185">
                  <a:moveTo>
                    <a:pt x="6426" y="0"/>
                  </a:moveTo>
                  <a:lnTo>
                    <a:pt x="4522" y="26058"/>
                  </a:lnTo>
                  <a:lnTo>
                    <a:pt x="396" y="88448"/>
                  </a:lnTo>
                  <a:lnTo>
                    <a:pt x="34" y="147108"/>
                  </a:lnTo>
                  <a:lnTo>
                    <a:pt x="3" y="202963"/>
                  </a:lnTo>
                  <a:lnTo>
                    <a:pt x="0" y="262680"/>
                  </a:lnTo>
                  <a:lnTo>
                    <a:pt x="714" y="277404"/>
                  </a:lnTo>
                  <a:lnTo>
                    <a:pt x="1904" y="281330"/>
                  </a:lnTo>
                  <a:lnTo>
                    <a:pt x="6426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273497" y="5885104"/>
              <a:ext cx="12854" cy="160658"/>
            </a:xfrm>
            <a:custGeom>
              <a:avLst/>
              <a:gdLst/>
              <a:ahLst/>
              <a:cxnLst/>
              <a:rect l="0" t="0" r="0" b="0"/>
              <a:pathLst>
                <a:path w="12854" h="160658">
                  <a:moveTo>
                    <a:pt x="12853" y="0"/>
                  </a:moveTo>
                  <a:lnTo>
                    <a:pt x="5862" y="60974"/>
                  </a:lnTo>
                  <a:lnTo>
                    <a:pt x="3641" y="95420"/>
                  </a:lnTo>
                  <a:lnTo>
                    <a:pt x="3697" y="124429"/>
                  </a:lnTo>
                  <a:lnTo>
                    <a:pt x="0" y="160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402399" y="5653757"/>
              <a:ext cx="144579" cy="244201"/>
            </a:xfrm>
            <a:custGeom>
              <a:avLst/>
              <a:gdLst/>
              <a:ahLst/>
              <a:cxnLst/>
              <a:rect l="0" t="0" r="0" b="0"/>
              <a:pathLst>
                <a:path w="144579" h="244201">
                  <a:moveTo>
                    <a:pt x="31756" y="0"/>
                  </a:moveTo>
                  <a:lnTo>
                    <a:pt x="14545" y="57464"/>
                  </a:lnTo>
                  <a:lnTo>
                    <a:pt x="2474" y="103634"/>
                  </a:lnTo>
                  <a:lnTo>
                    <a:pt x="0" y="163639"/>
                  </a:lnTo>
                  <a:lnTo>
                    <a:pt x="3147" y="189864"/>
                  </a:lnTo>
                  <a:lnTo>
                    <a:pt x="15425" y="214613"/>
                  </a:lnTo>
                  <a:lnTo>
                    <a:pt x="28544" y="225813"/>
                  </a:lnTo>
                  <a:lnTo>
                    <a:pt x="36041" y="229800"/>
                  </a:lnTo>
                  <a:lnTo>
                    <a:pt x="53891" y="232325"/>
                  </a:lnTo>
                  <a:lnTo>
                    <a:pt x="72298" y="230353"/>
                  </a:lnTo>
                  <a:lnTo>
                    <a:pt x="93989" y="221215"/>
                  </a:lnTo>
                  <a:lnTo>
                    <a:pt x="122444" y="197740"/>
                  </a:lnTo>
                  <a:lnTo>
                    <a:pt x="137805" y="172676"/>
                  </a:lnTo>
                  <a:lnTo>
                    <a:pt x="144578" y="142639"/>
                  </a:lnTo>
                  <a:lnTo>
                    <a:pt x="143173" y="117951"/>
                  </a:lnTo>
                  <a:lnTo>
                    <a:pt x="138159" y="105737"/>
                  </a:lnTo>
                  <a:lnTo>
                    <a:pt x="134823" y="100480"/>
                  </a:lnTo>
                  <a:lnTo>
                    <a:pt x="123500" y="92736"/>
                  </a:lnTo>
                  <a:lnTo>
                    <a:pt x="116482" y="89671"/>
                  </a:lnTo>
                  <a:lnTo>
                    <a:pt x="109661" y="89770"/>
                  </a:lnTo>
                  <a:lnTo>
                    <a:pt x="96370" y="95592"/>
                  </a:lnTo>
                  <a:lnTo>
                    <a:pt x="76844" y="117737"/>
                  </a:lnTo>
                  <a:lnTo>
                    <a:pt x="61316" y="148371"/>
                  </a:lnTo>
                  <a:lnTo>
                    <a:pt x="52530" y="197712"/>
                  </a:lnTo>
                  <a:lnTo>
                    <a:pt x="57461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07666" y="5820841"/>
              <a:ext cx="6427" cy="179937"/>
            </a:xfrm>
            <a:custGeom>
              <a:avLst/>
              <a:gdLst/>
              <a:ahLst/>
              <a:cxnLst/>
              <a:rect l="0" t="0" r="0" b="0"/>
              <a:pathLst>
                <a:path w="6427" h="179937">
                  <a:moveTo>
                    <a:pt x="6426" y="0"/>
                  </a:moveTo>
                  <a:lnTo>
                    <a:pt x="6426" y="54106"/>
                  </a:lnTo>
                  <a:lnTo>
                    <a:pt x="6426" y="112617"/>
                  </a:lnTo>
                  <a:lnTo>
                    <a:pt x="1339" y="158069"/>
                  </a:lnTo>
                  <a:lnTo>
                    <a:pt x="0" y="179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727818" y="5607494"/>
              <a:ext cx="124048" cy="254344"/>
            </a:xfrm>
            <a:custGeom>
              <a:avLst/>
              <a:gdLst/>
              <a:ahLst/>
              <a:cxnLst/>
              <a:rect l="0" t="0" r="0" b="0"/>
              <a:pathLst>
                <a:path w="124048" h="254344">
                  <a:moveTo>
                    <a:pt x="111195" y="39836"/>
                  </a:moveTo>
                  <a:lnTo>
                    <a:pt x="100220" y="20743"/>
                  </a:lnTo>
                  <a:lnTo>
                    <a:pt x="89894" y="10882"/>
                  </a:lnTo>
                  <a:lnTo>
                    <a:pt x="65215" y="712"/>
                  </a:lnTo>
                  <a:lnTo>
                    <a:pt x="35292" y="0"/>
                  </a:lnTo>
                  <a:lnTo>
                    <a:pt x="10637" y="7723"/>
                  </a:lnTo>
                  <a:lnTo>
                    <a:pt x="5598" y="13429"/>
                  </a:lnTo>
                  <a:lnTo>
                    <a:pt x="0" y="29290"/>
                  </a:lnTo>
                  <a:lnTo>
                    <a:pt x="260" y="51468"/>
                  </a:lnTo>
                  <a:lnTo>
                    <a:pt x="4859" y="71607"/>
                  </a:lnTo>
                  <a:lnTo>
                    <a:pt x="44656" y="129795"/>
                  </a:lnTo>
                  <a:lnTo>
                    <a:pt x="69376" y="163839"/>
                  </a:lnTo>
                  <a:lnTo>
                    <a:pt x="80561" y="199997"/>
                  </a:lnTo>
                  <a:lnTo>
                    <a:pt x="80617" y="224148"/>
                  </a:lnTo>
                  <a:lnTo>
                    <a:pt x="74042" y="238141"/>
                  </a:lnTo>
                  <a:lnTo>
                    <a:pt x="69289" y="244871"/>
                  </a:lnTo>
                  <a:lnTo>
                    <a:pt x="62551" y="249358"/>
                  </a:lnTo>
                  <a:lnTo>
                    <a:pt x="45543" y="254343"/>
                  </a:lnTo>
                  <a:lnTo>
                    <a:pt x="38865" y="253530"/>
                  </a:lnTo>
                  <a:lnTo>
                    <a:pt x="33700" y="250846"/>
                  </a:lnTo>
                  <a:lnTo>
                    <a:pt x="29542" y="246915"/>
                  </a:lnTo>
                  <a:lnTo>
                    <a:pt x="24922" y="231122"/>
                  </a:lnTo>
                  <a:lnTo>
                    <a:pt x="24225" y="203857"/>
                  </a:lnTo>
                  <a:lnTo>
                    <a:pt x="30445" y="180308"/>
                  </a:lnTo>
                  <a:lnTo>
                    <a:pt x="62035" y="119177"/>
                  </a:lnTo>
                  <a:lnTo>
                    <a:pt x="102866" y="57814"/>
                  </a:lnTo>
                  <a:lnTo>
                    <a:pt x="124047" y="141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09702" y="5859399"/>
              <a:ext cx="19280" cy="134953"/>
            </a:xfrm>
            <a:custGeom>
              <a:avLst/>
              <a:gdLst/>
              <a:ahLst/>
              <a:cxnLst/>
              <a:rect l="0" t="0" r="0" b="0"/>
              <a:pathLst>
                <a:path w="19280" h="134953">
                  <a:moveTo>
                    <a:pt x="19279" y="0"/>
                  </a:moveTo>
                  <a:lnTo>
                    <a:pt x="10446" y="25652"/>
                  </a:lnTo>
                  <a:lnTo>
                    <a:pt x="2363" y="85341"/>
                  </a:lnTo>
                  <a:lnTo>
                    <a:pt x="0" y="134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011179" y="5590652"/>
              <a:ext cx="149150" cy="288026"/>
            </a:xfrm>
            <a:custGeom>
              <a:avLst/>
              <a:gdLst/>
              <a:ahLst/>
              <a:cxnLst/>
              <a:rect l="0" t="0" r="0" b="0"/>
              <a:pathLst>
                <a:path w="149150" h="288026">
                  <a:moveTo>
                    <a:pt x="117018" y="11694"/>
                  </a:moveTo>
                  <a:lnTo>
                    <a:pt x="70968" y="579"/>
                  </a:lnTo>
                  <a:lnTo>
                    <a:pt x="62755" y="0"/>
                  </a:lnTo>
                  <a:lnTo>
                    <a:pt x="34138" y="9419"/>
                  </a:lnTo>
                  <a:lnTo>
                    <a:pt x="19251" y="23774"/>
                  </a:lnTo>
                  <a:lnTo>
                    <a:pt x="4746" y="51927"/>
                  </a:lnTo>
                  <a:lnTo>
                    <a:pt x="0" y="70990"/>
                  </a:lnTo>
                  <a:lnTo>
                    <a:pt x="271" y="86602"/>
                  </a:lnTo>
                  <a:lnTo>
                    <a:pt x="6579" y="100682"/>
                  </a:lnTo>
                  <a:lnTo>
                    <a:pt x="11260" y="107435"/>
                  </a:lnTo>
                  <a:lnTo>
                    <a:pt x="17952" y="111937"/>
                  </a:lnTo>
                  <a:lnTo>
                    <a:pt x="34906" y="116940"/>
                  </a:lnTo>
                  <a:lnTo>
                    <a:pt x="52439" y="115355"/>
                  </a:lnTo>
                  <a:lnTo>
                    <a:pt x="68323" y="109890"/>
                  </a:lnTo>
                  <a:lnTo>
                    <a:pt x="80143" y="102701"/>
                  </a:lnTo>
                  <a:lnTo>
                    <a:pt x="111867" y="54830"/>
                  </a:lnTo>
                  <a:lnTo>
                    <a:pt x="117823" y="39910"/>
                  </a:lnTo>
                  <a:lnTo>
                    <a:pt x="119696" y="38359"/>
                  </a:lnTo>
                  <a:lnTo>
                    <a:pt x="120946" y="40895"/>
                  </a:lnTo>
                  <a:lnTo>
                    <a:pt x="123346" y="104324"/>
                  </a:lnTo>
                  <a:lnTo>
                    <a:pt x="124149" y="161631"/>
                  </a:lnTo>
                  <a:lnTo>
                    <a:pt x="129274" y="223838"/>
                  </a:lnTo>
                  <a:lnTo>
                    <a:pt x="131122" y="251791"/>
                  </a:lnTo>
                  <a:lnTo>
                    <a:pt x="141912" y="276980"/>
                  </a:lnTo>
                  <a:lnTo>
                    <a:pt x="149149" y="288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211739" y="5852972"/>
              <a:ext cx="19280" cy="154233"/>
            </a:xfrm>
            <a:custGeom>
              <a:avLst/>
              <a:gdLst/>
              <a:ahLst/>
              <a:cxnLst/>
              <a:rect l="0" t="0" r="0" b="0"/>
              <a:pathLst>
                <a:path w="19280" h="154233">
                  <a:moveTo>
                    <a:pt x="19279" y="0"/>
                  </a:moveTo>
                  <a:lnTo>
                    <a:pt x="17375" y="60974"/>
                  </a:lnTo>
                  <a:lnTo>
                    <a:pt x="6259" y="119344"/>
                  </a:lnTo>
                  <a:lnTo>
                    <a:pt x="0" y="154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333839" y="5608773"/>
              <a:ext cx="32132" cy="276332"/>
            </a:xfrm>
            <a:custGeom>
              <a:avLst/>
              <a:gdLst/>
              <a:ahLst/>
              <a:cxnLst/>
              <a:rect l="0" t="0" r="0" b="0"/>
              <a:pathLst>
                <a:path w="32132" h="276332">
                  <a:moveTo>
                    <a:pt x="0" y="0"/>
                  </a:moveTo>
                  <a:lnTo>
                    <a:pt x="6990" y="63195"/>
                  </a:lnTo>
                  <a:lnTo>
                    <a:pt x="17424" y="117484"/>
                  </a:lnTo>
                  <a:lnTo>
                    <a:pt x="26107" y="173105"/>
                  </a:lnTo>
                  <a:lnTo>
                    <a:pt x="31338" y="225846"/>
                  </a:lnTo>
                  <a:lnTo>
                    <a:pt x="32131" y="276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438563" y="5621191"/>
              <a:ext cx="152329" cy="244635"/>
            </a:xfrm>
            <a:custGeom>
              <a:avLst/>
              <a:gdLst/>
              <a:ahLst/>
              <a:cxnLst/>
              <a:rect l="0" t="0" r="0" b="0"/>
              <a:pathLst>
                <a:path w="152329" h="244635">
                  <a:moveTo>
                    <a:pt x="23802" y="26139"/>
                  </a:moveTo>
                  <a:lnTo>
                    <a:pt x="29647" y="11462"/>
                  </a:lnTo>
                  <a:lnTo>
                    <a:pt x="36158" y="2717"/>
                  </a:lnTo>
                  <a:lnTo>
                    <a:pt x="41322" y="528"/>
                  </a:lnTo>
                  <a:lnTo>
                    <a:pt x="54676" y="0"/>
                  </a:lnTo>
                  <a:lnTo>
                    <a:pt x="68227" y="5953"/>
                  </a:lnTo>
                  <a:lnTo>
                    <a:pt x="90970" y="23818"/>
                  </a:lnTo>
                  <a:lnTo>
                    <a:pt x="101382" y="43620"/>
                  </a:lnTo>
                  <a:lnTo>
                    <a:pt x="117243" y="101972"/>
                  </a:lnTo>
                  <a:lnTo>
                    <a:pt x="117709" y="138598"/>
                  </a:lnTo>
                  <a:lnTo>
                    <a:pt x="108444" y="177937"/>
                  </a:lnTo>
                  <a:lnTo>
                    <a:pt x="93863" y="203691"/>
                  </a:lnTo>
                  <a:lnTo>
                    <a:pt x="77230" y="222742"/>
                  </a:lnTo>
                  <a:lnTo>
                    <a:pt x="61054" y="232514"/>
                  </a:lnTo>
                  <a:lnTo>
                    <a:pt x="45119" y="233773"/>
                  </a:lnTo>
                  <a:lnTo>
                    <a:pt x="28278" y="231239"/>
                  </a:lnTo>
                  <a:lnTo>
                    <a:pt x="16033" y="225352"/>
                  </a:lnTo>
                  <a:lnTo>
                    <a:pt x="7734" y="216071"/>
                  </a:lnTo>
                  <a:lnTo>
                    <a:pt x="2380" y="204092"/>
                  </a:lnTo>
                  <a:lnTo>
                    <a:pt x="0" y="189248"/>
                  </a:lnTo>
                  <a:lnTo>
                    <a:pt x="2751" y="176938"/>
                  </a:lnTo>
                  <a:lnTo>
                    <a:pt x="5484" y="171656"/>
                  </a:lnTo>
                  <a:lnTo>
                    <a:pt x="10876" y="168135"/>
                  </a:lnTo>
                  <a:lnTo>
                    <a:pt x="26387" y="164222"/>
                  </a:lnTo>
                  <a:lnTo>
                    <a:pt x="41374" y="166291"/>
                  </a:lnTo>
                  <a:lnTo>
                    <a:pt x="48369" y="168842"/>
                  </a:lnTo>
                  <a:lnTo>
                    <a:pt x="111508" y="229509"/>
                  </a:lnTo>
                  <a:lnTo>
                    <a:pt x="127857" y="239042"/>
                  </a:lnTo>
                  <a:lnTo>
                    <a:pt x="152328" y="244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38697" y="5475556"/>
            <a:ext cx="2724757" cy="550928"/>
            <a:chOff x="5738697" y="5475556"/>
            <a:chExt cx="2724757" cy="550928"/>
          </a:xfrm>
        </p:grpSpPr>
        <p:sp>
          <p:nvSpPr>
            <p:cNvPr id="82" name="Freeform 81"/>
            <p:cNvSpPr/>
            <p:nvPr/>
          </p:nvSpPr>
          <p:spPr>
            <a:xfrm>
              <a:off x="5738697" y="5814414"/>
              <a:ext cx="25706" cy="212070"/>
            </a:xfrm>
            <a:custGeom>
              <a:avLst/>
              <a:gdLst/>
              <a:ahLst/>
              <a:cxnLst/>
              <a:rect l="0" t="0" r="0" b="0"/>
              <a:pathLst>
                <a:path w="25706" h="212070">
                  <a:moveTo>
                    <a:pt x="0" y="0"/>
                  </a:moveTo>
                  <a:lnTo>
                    <a:pt x="4416" y="17534"/>
                  </a:lnTo>
                  <a:lnTo>
                    <a:pt x="13298" y="77978"/>
                  </a:lnTo>
                  <a:lnTo>
                    <a:pt x="22907" y="134035"/>
                  </a:lnTo>
                  <a:lnTo>
                    <a:pt x="25459" y="193817"/>
                  </a:lnTo>
                  <a:lnTo>
                    <a:pt x="25705" y="212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944338" y="5595920"/>
              <a:ext cx="18685" cy="263480"/>
            </a:xfrm>
            <a:custGeom>
              <a:avLst/>
              <a:gdLst/>
              <a:ahLst/>
              <a:cxnLst/>
              <a:rect l="0" t="0" r="0" b="0"/>
              <a:pathLst>
                <a:path w="18685" h="263480">
                  <a:moveTo>
                    <a:pt x="12853" y="0"/>
                  </a:moveTo>
                  <a:lnTo>
                    <a:pt x="18684" y="58509"/>
                  </a:lnTo>
                  <a:lnTo>
                    <a:pt x="14158" y="121888"/>
                  </a:lnTo>
                  <a:lnTo>
                    <a:pt x="8609" y="178877"/>
                  </a:lnTo>
                  <a:lnTo>
                    <a:pt x="2202" y="235800"/>
                  </a:lnTo>
                  <a:lnTo>
                    <a:pt x="0" y="2634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118509" y="5548945"/>
              <a:ext cx="115015" cy="260458"/>
            </a:xfrm>
            <a:custGeom>
              <a:avLst/>
              <a:gdLst/>
              <a:ahLst/>
              <a:cxnLst/>
              <a:rect l="0" t="0" r="0" b="0"/>
              <a:pathLst>
                <a:path w="115015" h="260458">
                  <a:moveTo>
                    <a:pt x="95734" y="21270"/>
                  </a:moveTo>
                  <a:lnTo>
                    <a:pt x="88911" y="11035"/>
                  </a:lnTo>
                  <a:lnTo>
                    <a:pt x="79849" y="4106"/>
                  </a:lnTo>
                  <a:lnTo>
                    <a:pt x="74434" y="1259"/>
                  </a:lnTo>
                  <a:lnTo>
                    <a:pt x="58896" y="0"/>
                  </a:lnTo>
                  <a:lnTo>
                    <a:pt x="42232" y="2534"/>
                  </a:lnTo>
                  <a:lnTo>
                    <a:pt x="30066" y="8421"/>
                  </a:lnTo>
                  <a:lnTo>
                    <a:pt x="11776" y="26586"/>
                  </a:lnTo>
                  <a:lnTo>
                    <a:pt x="4867" y="43864"/>
                  </a:lnTo>
                  <a:lnTo>
                    <a:pt x="2511" y="62729"/>
                  </a:lnTo>
                  <a:lnTo>
                    <a:pt x="5912" y="88693"/>
                  </a:lnTo>
                  <a:lnTo>
                    <a:pt x="21398" y="118924"/>
                  </a:lnTo>
                  <a:lnTo>
                    <a:pt x="63593" y="179002"/>
                  </a:lnTo>
                  <a:lnTo>
                    <a:pt x="90547" y="210758"/>
                  </a:lnTo>
                  <a:lnTo>
                    <a:pt x="96524" y="224968"/>
                  </a:lnTo>
                  <a:lnTo>
                    <a:pt x="96260" y="232042"/>
                  </a:lnTo>
                  <a:lnTo>
                    <a:pt x="90256" y="245615"/>
                  </a:lnTo>
                  <a:lnTo>
                    <a:pt x="78543" y="254979"/>
                  </a:lnTo>
                  <a:lnTo>
                    <a:pt x="71421" y="258476"/>
                  </a:lnTo>
                  <a:lnTo>
                    <a:pt x="57795" y="260457"/>
                  </a:lnTo>
                  <a:lnTo>
                    <a:pt x="34273" y="255654"/>
                  </a:lnTo>
                  <a:lnTo>
                    <a:pt x="24771" y="252500"/>
                  </a:lnTo>
                  <a:lnTo>
                    <a:pt x="10404" y="241378"/>
                  </a:lnTo>
                  <a:lnTo>
                    <a:pt x="4574" y="234414"/>
                  </a:lnTo>
                  <a:lnTo>
                    <a:pt x="0" y="215251"/>
                  </a:lnTo>
                  <a:lnTo>
                    <a:pt x="2882" y="174864"/>
                  </a:lnTo>
                  <a:lnTo>
                    <a:pt x="11735" y="151511"/>
                  </a:lnTo>
                  <a:lnTo>
                    <a:pt x="52323" y="92423"/>
                  </a:lnTo>
                  <a:lnTo>
                    <a:pt x="115014" y="341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374901" y="5782283"/>
              <a:ext cx="6427" cy="167085"/>
            </a:xfrm>
            <a:custGeom>
              <a:avLst/>
              <a:gdLst/>
              <a:ahLst/>
              <a:cxnLst/>
              <a:rect l="0" t="0" r="0" b="0"/>
              <a:pathLst>
                <a:path w="6427" h="167085">
                  <a:moveTo>
                    <a:pt x="0" y="0"/>
                  </a:moveTo>
                  <a:lnTo>
                    <a:pt x="1904" y="26058"/>
                  </a:lnTo>
                  <a:lnTo>
                    <a:pt x="6029" y="85265"/>
                  </a:lnTo>
                  <a:lnTo>
                    <a:pt x="6391" y="144924"/>
                  </a:lnTo>
                  <a:lnTo>
                    <a:pt x="6426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74117" y="5585019"/>
              <a:ext cx="167085" cy="248675"/>
            </a:xfrm>
            <a:custGeom>
              <a:avLst/>
              <a:gdLst/>
              <a:ahLst/>
              <a:cxnLst/>
              <a:rect l="0" t="0" r="0" b="0"/>
              <a:pathLst>
                <a:path w="167085" h="248675">
                  <a:moveTo>
                    <a:pt x="0" y="30180"/>
                  </a:moveTo>
                  <a:lnTo>
                    <a:pt x="3412" y="16534"/>
                  </a:lnTo>
                  <a:lnTo>
                    <a:pt x="7273" y="11800"/>
                  </a:lnTo>
                  <a:lnTo>
                    <a:pt x="19179" y="4636"/>
                  </a:lnTo>
                  <a:lnTo>
                    <a:pt x="41940" y="0"/>
                  </a:lnTo>
                  <a:lnTo>
                    <a:pt x="70184" y="5449"/>
                  </a:lnTo>
                  <a:lnTo>
                    <a:pt x="94341" y="16109"/>
                  </a:lnTo>
                  <a:lnTo>
                    <a:pt x="111653" y="31723"/>
                  </a:lnTo>
                  <a:lnTo>
                    <a:pt x="139072" y="72285"/>
                  </a:lnTo>
                  <a:lnTo>
                    <a:pt x="145218" y="97001"/>
                  </a:lnTo>
                  <a:lnTo>
                    <a:pt x="146580" y="130227"/>
                  </a:lnTo>
                  <a:lnTo>
                    <a:pt x="141809" y="151457"/>
                  </a:lnTo>
                  <a:lnTo>
                    <a:pt x="123734" y="184303"/>
                  </a:lnTo>
                  <a:lnTo>
                    <a:pt x="101874" y="204965"/>
                  </a:lnTo>
                  <a:lnTo>
                    <a:pt x="70565" y="223728"/>
                  </a:lnTo>
                  <a:lnTo>
                    <a:pt x="44551" y="231127"/>
                  </a:lnTo>
                  <a:lnTo>
                    <a:pt x="26464" y="229927"/>
                  </a:lnTo>
                  <a:lnTo>
                    <a:pt x="17643" y="227607"/>
                  </a:lnTo>
                  <a:lnTo>
                    <a:pt x="11762" y="223205"/>
                  </a:lnTo>
                  <a:lnTo>
                    <a:pt x="7840" y="217414"/>
                  </a:lnTo>
                  <a:lnTo>
                    <a:pt x="5227" y="210698"/>
                  </a:lnTo>
                  <a:lnTo>
                    <a:pt x="4961" y="184187"/>
                  </a:lnTo>
                  <a:lnTo>
                    <a:pt x="12815" y="160544"/>
                  </a:lnTo>
                  <a:lnTo>
                    <a:pt x="24187" y="143383"/>
                  </a:lnTo>
                  <a:lnTo>
                    <a:pt x="34313" y="135711"/>
                  </a:lnTo>
                  <a:lnTo>
                    <a:pt x="40012" y="132666"/>
                  </a:lnTo>
                  <a:lnTo>
                    <a:pt x="68502" y="131791"/>
                  </a:lnTo>
                  <a:lnTo>
                    <a:pt x="100666" y="142877"/>
                  </a:lnTo>
                  <a:lnTo>
                    <a:pt x="122572" y="159728"/>
                  </a:lnTo>
                  <a:lnTo>
                    <a:pt x="142054" y="184613"/>
                  </a:lnTo>
                  <a:lnTo>
                    <a:pt x="165118" y="242966"/>
                  </a:lnTo>
                  <a:lnTo>
                    <a:pt x="167084" y="248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856875" y="5589494"/>
              <a:ext cx="115674" cy="142636"/>
            </a:xfrm>
            <a:custGeom>
              <a:avLst/>
              <a:gdLst/>
              <a:ahLst/>
              <a:cxnLst/>
              <a:rect l="0" t="0" r="0" b="0"/>
              <a:pathLst>
                <a:path w="115674" h="142636">
                  <a:moveTo>
                    <a:pt x="0" y="0"/>
                  </a:moveTo>
                  <a:lnTo>
                    <a:pt x="0" y="60012"/>
                  </a:lnTo>
                  <a:lnTo>
                    <a:pt x="3411" y="97697"/>
                  </a:lnTo>
                  <a:lnTo>
                    <a:pt x="10798" y="113396"/>
                  </a:lnTo>
                  <a:lnTo>
                    <a:pt x="21222" y="126086"/>
                  </a:lnTo>
                  <a:lnTo>
                    <a:pt x="39134" y="137244"/>
                  </a:lnTo>
                  <a:lnTo>
                    <a:pt x="51666" y="142635"/>
                  </a:lnTo>
                  <a:lnTo>
                    <a:pt x="68185" y="141699"/>
                  </a:lnTo>
                  <a:lnTo>
                    <a:pt x="115673" y="128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68428" y="5550936"/>
              <a:ext cx="29827" cy="295611"/>
            </a:xfrm>
            <a:custGeom>
              <a:avLst/>
              <a:gdLst/>
              <a:ahLst/>
              <a:cxnLst/>
              <a:rect l="0" t="0" r="0" b="0"/>
              <a:pathLst>
                <a:path w="29827" h="295611">
                  <a:moveTo>
                    <a:pt x="29826" y="0"/>
                  </a:moveTo>
                  <a:lnTo>
                    <a:pt x="9186" y="61917"/>
                  </a:lnTo>
                  <a:lnTo>
                    <a:pt x="0" y="120071"/>
                  </a:lnTo>
                  <a:lnTo>
                    <a:pt x="54" y="154254"/>
                  </a:lnTo>
                  <a:lnTo>
                    <a:pt x="3585" y="207337"/>
                  </a:lnTo>
                  <a:lnTo>
                    <a:pt x="4050" y="263305"/>
                  </a:lnTo>
                  <a:lnTo>
                    <a:pt x="4120" y="295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134097" y="5801562"/>
              <a:ext cx="5537" cy="147806"/>
            </a:xfrm>
            <a:custGeom>
              <a:avLst/>
              <a:gdLst/>
              <a:ahLst/>
              <a:cxnLst/>
              <a:rect l="0" t="0" r="0" b="0"/>
              <a:pathLst>
                <a:path w="5537" h="147806">
                  <a:moveTo>
                    <a:pt x="5536" y="0"/>
                  </a:moveTo>
                  <a:lnTo>
                    <a:pt x="2124" y="57013"/>
                  </a:lnTo>
                  <a:lnTo>
                    <a:pt x="0" y="118851"/>
                  </a:lnTo>
                  <a:lnTo>
                    <a:pt x="5536" y="14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19569" y="5560543"/>
              <a:ext cx="167649" cy="276759"/>
            </a:xfrm>
            <a:custGeom>
              <a:avLst/>
              <a:gdLst/>
              <a:ahLst/>
              <a:cxnLst/>
              <a:rect l="0" t="0" r="0" b="0"/>
              <a:pathLst>
                <a:path w="167649" h="276759">
                  <a:moveTo>
                    <a:pt x="0" y="48230"/>
                  </a:moveTo>
                  <a:lnTo>
                    <a:pt x="0" y="34584"/>
                  </a:lnTo>
                  <a:lnTo>
                    <a:pt x="3808" y="24076"/>
                  </a:lnTo>
                  <a:lnTo>
                    <a:pt x="10975" y="14645"/>
                  </a:lnTo>
                  <a:lnTo>
                    <a:pt x="21300" y="5694"/>
                  </a:lnTo>
                  <a:lnTo>
                    <a:pt x="36838" y="763"/>
                  </a:lnTo>
                  <a:lnTo>
                    <a:pt x="54931" y="0"/>
                  </a:lnTo>
                  <a:lnTo>
                    <a:pt x="72492" y="4421"/>
                  </a:lnTo>
                  <a:lnTo>
                    <a:pt x="87913" y="14954"/>
                  </a:lnTo>
                  <a:lnTo>
                    <a:pt x="100480" y="28442"/>
                  </a:lnTo>
                  <a:lnTo>
                    <a:pt x="108445" y="41577"/>
                  </a:lnTo>
                  <a:lnTo>
                    <a:pt x="113532" y="67838"/>
                  </a:lnTo>
                  <a:lnTo>
                    <a:pt x="108216" y="94819"/>
                  </a:lnTo>
                  <a:lnTo>
                    <a:pt x="97603" y="108446"/>
                  </a:lnTo>
                  <a:lnTo>
                    <a:pt x="67517" y="128830"/>
                  </a:lnTo>
                  <a:lnTo>
                    <a:pt x="39783" y="136347"/>
                  </a:lnTo>
                  <a:lnTo>
                    <a:pt x="40803" y="136964"/>
                  </a:lnTo>
                  <a:lnTo>
                    <a:pt x="69784" y="144777"/>
                  </a:lnTo>
                  <a:lnTo>
                    <a:pt x="111465" y="164206"/>
                  </a:lnTo>
                  <a:lnTo>
                    <a:pt x="150950" y="193910"/>
                  </a:lnTo>
                  <a:lnTo>
                    <a:pt x="164604" y="216985"/>
                  </a:lnTo>
                  <a:lnTo>
                    <a:pt x="167648" y="232480"/>
                  </a:lnTo>
                  <a:lnTo>
                    <a:pt x="167460" y="239610"/>
                  </a:lnTo>
                  <a:lnTo>
                    <a:pt x="161540" y="253245"/>
                  </a:lnTo>
                  <a:lnTo>
                    <a:pt x="156962" y="259880"/>
                  </a:lnTo>
                  <a:lnTo>
                    <a:pt x="144259" y="269157"/>
                  </a:lnTo>
                  <a:lnTo>
                    <a:pt x="127664" y="274946"/>
                  </a:lnTo>
                  <a:lnTo>
                    <a:pt x="85910" y="276758"/>
                  </a:lnTo>
                  <a:lnTo>
                    <a:pt x="68172" y="273326"/>
                  </a:lnTo>
                  <a:lnTo>
                    <a:pt x="43138" y="261390"/>
                  </a:lnTo>
                  <a:lnTo>
                    <a:pt x="32131" y="253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560218" y="5525230"/>
              <a:ext cx="177523" cy="257054"/>
            </a:xfrm>
            <a:custGeom>
              <a:avLst/>
              <a:gdLst/>
              <a:ahLst/>
              <a:cxnLst/>
              <a:rect l="0" t="0" r="0" b="0"/>
              <a:pathLst>
                <a:path w="177523" h="257054">
                  <a:moveTo>
                    <a:pt x="48535" y="0"/>
                  </a:moveTo>
                  <a:lnTo>
                    <a:pt x="30017" y="61918"/>
                  </a:lnTo>
                  <a:lnTo>
                    <a:pt x="8187" y="123516"/>
                  </a:lnTo>
                  <a:lnTo>
                    <a:pt x="2042" y="141295"/>
                  </a:lnTo>
                  <a:lnTo>
                    <a:pt x="0" y="187616"/>
                  </a:lnTo>
                  <a:lnTo>
                    <a:pt x="3400" y="209769"/>
                  </a:lnTo>
                  <a:lnTo>
                    <a:pt x="9672" y="224376"/>
                  </a:lnTo>
                  <a:lnTo>
                    <a:pt x="21028" y="235627"/>
                  </a:lnTo>
                  <a:lnTo>
                    <a:pt x="28056" y="240627"/>
                  </a:lnTo>
                  <a:lnTo>
                    <a:pt x="58414" y="247664"/>
                  </a:lnTo>
                  <a:lnTo>
                    <a:pt x="80297" y="243598"/>
                  </a:lnTo>
                  <a:lnTo>
                    <a:pt x="123195" y="222700"/>
                  </a:lnTo>
                  <a:lnTo>
                    <a:pt x="139284" y="209189"/>
                  </a:lnTo>
                  <a:lnTo>
                    <a:pt x="170555" y="168194"/>
                  </a:lnTo>
                  <a:lnTo>
                    <a:pt x="177026" y="151155"/>
                  </a:lnTo>
                  <a:lnTo>
                    <a:pt x="177522" y="136441"/>
                  </a:lnTo>
                  <a:lnTo>
                    <a:pt x="175226" y="132375"/>
                  </a:lnTo>
                  <a:lnTo>
                    <a:pt x="171554" y="130378"/>
                  </a:lnTo>
                  <a:lnTo>
                    <a:pt x="166963" y="129761"/>
                  </a:lnTo>
                  <a:lnTo>
                    <a:pt x="156151" y="134788"/>
                  </a:lnTo>
                  <a:lnTo>
                    <a:pt x="130566" y="157066"/>
                  </a:lnTo>
                  <a:lnTo>
                    <a:pt x="92108" y="217973"/>
                  </a:lnTo>
                  <a:lnTo>
                    <a:pt x="86228" y="231116"/>
                  </a:lnTo>
                  <a:lnTo>
                    <a:pt x="85042" y="242193"/>
                  </a:lnTo>
                  <a:lnTo>
                    <a:pt x="87093" y="257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852953" y="5730873"/>
              <a:ext cx="12853" cy="192790"/>
            </a:xfrm>
            <a:custGeom>
              <a:avLst/>
              <a:gdLst/>
              <a:ahLst/>
              <a:cxnLst/>
              <a:rect l="0" t="0" r="0" b="0"/>
              <a:pathLst>
                <a:path w="12853" h="192790">
                  <a:moveTo>
                    <a:pt x="12852" y="0"/>
                  </a:moveTo>
                  <a:lnTo>
                    <a:pt x="10948" y="60347"/>
                  </a:lnTo>
                  <a:lnTo>
                    <a:pt x="4920" y="121544"/>
                  </a:lnTo>
                  <a:lnTo>
                    <a:pt x="432" y="175515"/>
                  </a:lnTo>
                  <a:lnTo>
                    <a:pt x="0" y="192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85387" y="5495597"/>
              <a:ext cx="172945" cy="286687"/>
            </a:xfrm>
            <a:custGeom>
              <a:avLst/>
              <a:gdLst/>
              <a:ahLst/>
              <a:cxnLst/>
              <a:rect l="0" t="0" r="0" b="0"/>
              <a:pathLst>
                <a:path w="172945" h="286687">
                  <a:moveTo>
                    <a:pt x="8945" y="113176"/>
                  </a:moveTo>
                  <a:lnTo>
                    <a:pt x="5533" y="50000"/>
                  </a:lnTo>
                  <a:lnTo>
                    <a:pt x="0" y="29956"/>
                  </a:lnTo>
                  <a:lnTo>
                    <a:pt x="840" y="24850"/>
                  </a:lnTo>
                  <a:lnTo>
                    <a:pt x="3542" y="20732"/>
                  </a:lnTo>
                  <a:lnTo>
                    <a:pt x="12970" y="14253"/>
                  </a:lnTo>
                  <a:lnTo>
                    <a:pt x="57280" y="2017"/>
                  </a:lnTo>
                  <a:lnTo>
                    <a:pt x="114825" y="0"/>
                  </a:lnTo>
                  <a:lnTo>
                    <a:pt x="148389" y="6564"/>
                  </a:lnTo>
                  <a:lnTo>
                    <a:pt x="165618" y="16054"/>
                  </a:lnTo>
                  <a:lnTo>
                    <a:pt x="169088" y="21295"/>
                  </a:lnTo>
                  <a:lnTo>
                    <a:pt x="172944" y="34734"/>
                  </a:lnTo>
                  <a:lnTo>
                    <a:pt x="170226" y="77913"/>
                  </a:lnTo>
                  <a:lnTo>
                    <a:pt x="155704" y="119754"/>
                  </a:lnTo>
                  <a:lnTo>
                    <a:pt x="128821" y="179590"/>
                  </a:lnTo>
                  <a:lnTo>
                    <a:pt x="107853" y="230027"/>
                  </a:lnTo>
                  <a:lnTo>
                    <a:pt x="102594" y="256887"/>
                  </a:lnTo>
                  <a:lnTo>
                    <a:pt x="103643" y="272014"/>
                  </a:lnTo>
                  <a:lnTo>
                    <a:pt x="106490" y="280165"/>
                  </a:lnTo>
                  <a:lnTo>
                    <a:pt x="111766" y="286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257811" y="5475556"/>
              <a:ext cx="205643" cy="313154"/>
            </a:xfrm>
            <a:custGeom>
              <a:avLst/>
              <a:gdLst/>
              <a:ahLst/>
              <a:cxnLst/>
              <a:rect l="0" t="0" r="0" b="0"/>
              <a:pathLst>
                <a:path w="205643" h="313154">
                  <a:moveTo>
                    <a:pt x="0" y="43248"/>
                  </a:moveTo>
                  <a:lnTo>
                    <a:pt x="3411" y="29602"/>
                  </a:lnTo>
                  <a:lnTo>
                    <a:pt x="10799" y="19095"/>
                  </a:lnTo>
                  <a:lnTo>
                    <a:pt x="21223" y="10378"/>
                  </a:lnTo>
                  <a:lnTo>
                    <a:pt x="32996" y="4124"/>
                  </a:lnTo>
                  <a:lnTo>
                    <a:pt x="61901" y="0"/>
                  </a:lnTo>
                  <a:lnTo>
                    <a:pt x="87364" y="2190"/>
                  </a:lnTo>
                  <a:lnTo>
                    <a:pt x="111887" y="14184"/>
                  </a:lnTo>
                  <a:lnTo>
                    <a:pt x="135500" y="33011"/>
                  </a:lnTo>
                  <a:lnTo>
                    <a:pt x="148761" y="51164"/>
                  </a:lnTo>
                  <a:lnTo>
                    <a:pt x="166889" y="107724"/>
                  </a:lnTo>
                  <a:lnTo>
                    <a:pt x="169854" y="124028"/>
                  </a:lnTo>
                  <a:lnTo>
                    <a:pt x="162291" y="169522"/>
                  </a:lnTo>
                  <a:lnTo>
                    <a:pt x="152227" y="197035"/>
                  </a:lnTo>
                  <a:lnTo>
                    <a:pt x="144058" y="209421"/>
                  </a:lnTo>
                  <a:lnTo>
                    <a:pt x="127415" y="223708"/>
                  </a:lnTo>
                  <a:lnTo>
                    <a:pt x="77072" y="249992"/>
                  </a:lnTo>
                  <a:lnTo>
                    <a:pt x="54412" y="253739"/>
                  </a:lnTo>
                  <a:lnTo>
                    <a:pt x="33020" y="251438"/>
                  </a:lnTo>
                  <a:lnTo>
                    <a:pt x="28440" y="247732"/>
                  </a:lnTo>
                  <a:lnTo>
                    <a:pt x="23350" y="235999"/>
                  </a:lnTo>
                  <a:lnTo>
                    <a:pt x="22992" y="223168"/>
                  </a:lnTo>
                  <a:lnTo>
                    <a:pt x="23897" y="216747"/>
                  </a:lnTo>
                  <a:lnTo>
                    <a:pt x="27356" y="211753"/>
                  </a:lnTo>
                  <a:lnTo>
                    <a:pt x="38815" y="204299"/>
                  </a:lnTo>
                  <a:lnTo>
                    <a:pt x="64736" y="199501"/>
                  </a:lnTo>
                  <a:lnTo>
                    <a:pt x="88204" y="201490"/>
                  </a:lnTo>
                  <a:lnTo>
                    <a:pt x="129288" y="214404"/>
                  </a:lnTo>
                  <a:lnTo>
                    <a:pt x="148382" y="224994"/>
                  </a:lnTo>
                  <a:lnTo>
                    <a:pt x="168366" y="246412"/>
                  </a:lnTo>
                  <a:lnTo>
                    <a:pt x="200774" y="301482"/>
                  </a:lnTo>
                  <a:lnTo>
                    <a:pt x="205642" y="3131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Freeform 95"/>
          <p:cNvSpPr/>
          <p:nvPr/>
        </p:nvSpPr>
        <p:spPr>
          <a:xfrm>
            <a:off x="4813307" y="5679462"/>
            <a:ext cx="173512" cy="1"/>
          </a:xfrm>
          <a:custGeom>
            <a:avLst/>
            <a:gdLst/>
            <a:ahLst/>
            <a:cxnLst/>
            <a:rect l="0" t="0" r="0" b="0"/>
            <a:pathLst>
              <a:path w="173512" h="1">
                <a:moveTo>
                  <a:pt x="173511" y="0"/>
                </a:moveTo>
                <a:lnTo>
                  <a:pt x="111731" y="0"/>
                </a:lnTo>
                <a:lnTo>
                  <a:pt x="53171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200303" y="6472450"/>
            <a:ext cx="257054" cy="301208"/>
          </a:xfrm>
          <a:custGeom>
            <a:avLst/>
            <a:gdLst/>
            <a:ahLst/>
            <a:cxnLst/>
            <a:rect l="0" t="0" r="0" b="0"/>
            <a:pathLst>
              <a:path w="257054" h="301208">
                <a:moveTo>
                  <a:pt x="0" y="42432"/>
                </a:moveTo>
                <a:lnTo>
                  <a:pt x="5845" y="27755"/>
                </a:lnTo>
                <a:lnTo>
                  <a:pt x="12356" y="19011"/>
                </a:lnTo>
                <a:lnTo>
                  <a:pt x="30874" y="6059"/>
                </a:lnTo>
                <a:lnTo>
                  <a:pt x="57861" y="0"/>
                </a:lnTo>
                <a:lnTo>
                  <a:pt x="85057" y="1616"/>
                </a:lnTo>
                <a:lnTo>
                  <a:pt x="119120" y="13690"/>
                </a:lnTo>
                <a:lnTo>
                  <a:pt x="157250" y="37440"/>
                </a:lnTo>
                <a:lnTo>
                  <a:pt x="178927" y="59121"/>
                </a:lnTo>
                <a:lnTo>
                  <a:pt x="199598" y="96452"/>
                </a:lnTo>
                <a:lnTo>
                  <a:pt x="213697" y="144160"/>
                </a:lnTo>
                <a:lnTo>
                  <a:pt x="213662" y="175554"/>
                </a:lnTo>
                <a:lnTo>
                  <a:pt x="194655" y="238559"/>
                </a:lnTo>
                <a:lnTo>
                  <a:pt x="187430" y="253128"/>
                </a:lnTo>
                <a:lnTo>
                  <a:pt x="175651" y="264840"/>
                </a:lnTo>
                <a:lnTo>
                  <a:pt x="136530" y="287730"/>
                </a:lnTo>
                <a:lnTo>
                  <a:pt x="94178" y="301207"/>
                </a:lnTo>
                <a:lnTo>
                  <a:pt x="71937" y="301106"/>
                </a:lnTo>
                <a:lnTo>
                  <a:pt x="51780" y="296553"/>
                </a:lnTo>
                <a:lnTo>
                  <a:pt x="18418" y="275477"/>
                </a:lnTo>
                <a:lnTo>
                  <a:pt x="9852" y="263347"/>
                </a:lnTo>
                <a:lnTo>
                  <a:pt x="5093" y="249150"/>
                </a:lnTo>
                <a:lnTo>
                  <a:pt x="7856" y="220677"/>
                </a:lnTo>
                <a:lnTo>
                  <a:pt x="15180" y="198066"/>
                </a:lnTo>
                <a:lnTo>
                  <a:pt x="18689" y="191173"/>
                </a:lnTo>
                <a:lnTo>
                  <a:pt x="23884" y="186577"/>
                </a:lnTo>
                <a:lnTo>
                  <a:pt x="37272" y="181470"/>
                </a:lnTo>
                <a:lnTo>
                  <a:pt x="52743" y="183009"/>
                </a:lnTo>
                <a:lnTo>
                  <a:pt x="68426" y="189167"/>
                </a:lnTo>
                <a:lnTo>
                  <a:pt x="126339" y="230826"/>
                </a:lnTo>
                <a:lnTo>
                  <a:pt x="189637" y="279807"/>
                </a:lnTo>
                <a:lnTo>
                  <a:pt x="201385" y="287883"/>
                </a:lnTo>
                <a:lnTo>
                  <a:pt x="216126" y="293853"/>
                </a:lnTo>
                <a:lnTo>
                  <a:pt x="230295" y="295078"/>
                </a:lnTo>
                <a:lnTo>
                  <a:pt x="242304" y="293242"/>
                </a:lnTo>
                <a:lnTo>
                  <a:pt x="257053" y="2866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8283516" y="6275978"/>
            <a:ext cx="1500611" cy="515237"/>
            <a:chOff x="8283516" y="6275978"/>
            <a:chExt cx="1500611" cy="515237"/>
          </a:xfrm>
        </p:grpSpPr>
        <p:sp>
          <p:nvSpPr>
            <p:cNvPr id="98" name="Freeform 97"/>
            <p:cNvSpPr/>
            <p:nvPr/>
          </p:nvSpPr>
          <p:spPr>
            <a:xfrm>
              <a:off x="8352320" y="6275978"/>
              <a:ext cx="188250" cy="354579"/>
            </a:xfrm>
            <a:custGeom>
              <a:avLst/>
              <a:gdLst/>
              <a:ahLst/>
              <a:cxnLst/>
              <a:rect l="0" t="0" r="0" b="0"/>
              <a:pathLst>
                <a:path w="188250" h="354579">
                  <a:moveTo>
                    <a:pt x="136838" y="84673"/>
                  </a:moveTo>
                  <a:lnTo>
                    <a:pt x="133426" y="74439"/>
                  </a:lnTo>
                  <a:lnTo>
                    <a:pt x="135560" y="61797"/>
                  </a:lnTo>
                  <a:lnTo>
                    <a:pt x="139126" y="47373"/>
                  </a:lnTo>
                  <a:lnTo>
                    <a:pt x="138331" y="33822"/>
                  </a:lnTo>
                  <a:lnTo>
                    <a:pt x="130457" y="14149"/>
                  </a:lnTo>
                  <a:lnTo>
                    <a:pt x="117342" y="5013"/>
                  </a:lnTo>
                  <a:lnTo>
                    <a:pt x="101039" y="0"/>
                  </a:lnTo>
                  <a:lnTo>
                    <a:pt x="86654" y="152"/>
                  </a:lnTo>
                  <a:lnTo>
                    <a:pt x="66511" y="7664"/>
                  </a:lnTo>
                  <a:lnTo>
                    <a:pt x="21899" y="42081"/>
                  </a:lnTo>
                  <a:lnTo>
                    <a:pt x="7737" y="60391"/>
                  </a:lnTo>
                  <a:lnTo>
                    <a:pt x="1392" y="75547"/>
                  </a:lnTo>
                  <a:lnTo>
                    <a:pt x="0" y="89899"/>
                  </a:lnTo>
                  <a:lnTo>
                    <a:pt x="2476" y="102705"/>
                  </a:lnTo>
                  <a:lnTo>
                    <a:pt x="8336" y="113156"/>
                  </a:lnTo>
                  <a:lnTo>
                    <a:pt x="14040" y="115801"/>
                  </a:lnTo>
                  <a:lnTo>
                    <a:pt x="29899" y="116835"/>
                  </a:lnTo>
                  <a:lnTo>
                    <a:pt x="77746" y="107863"/>
                  </a:lnTo>
                  <a:lnTo>
                    <a:pt x="130644" y="73842"/>
                  </a:lnTo>
                  <a:lnTo>
                    <a:pt x="146348" y="54251"/>
                  </a:lnTo>
                  <a:lnTo>
                    <a:pt x="156635" y="33769"/>
                  </a:lnTo>
                  <a:lnTo>
                    <a:pt x="160032" y="32886"/>
                  </a:lnTo>
                  <a:lnTo>
                    <a:pt x="163726" y="35868"/>
                  </a:lnTo>
                  <a:lnTo>
                    <a:pt x="167615" y="41425"/>
                  </a:lnTo>
                  <a:lnTo>
                    <a:pt x="171937" y="55218"/>
                  </a:lnTo>
                  <a:lnTo>
                    <a:pt x="173145" y="70154"/>
                  </a:lnTo>
                  <a:lnTo>
                    <a:pt x="169174" y="132111"/>
                  </a:lnTo>
                  <a:lnTo>
                    <a:pt x="168987" y="186649"/>
                  </a:lnTo>
                  <a:lnTo>
                    <a:pt x="174101" y="245024"/>
                  </a:lnTo>
                  <a:lnTo>
                    <a:pt x="184753" y="299177"/>
                  </a:lnTo>
                  <a:lnTo>
                    <a:pt x="188249" y="354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729823" y="6309241"/>
              <a:ext cx="194752" cy="289251"/>
            </a:xfrm>
            <a:custGeom>
              <a:avLst/>
              <a:gdLst/>
              <a:ahLst/>
              <a:cxnLst/>
              <a:rect l="0" t="0" r="0" b="0"/>
              <a:pathLst>
                <a:path w="194752" h="289251">
                  <a:moveTo>
                    <a:pt x="99930" y="12852"/>
                  </a:moveTo>
                  <a:lnTo>
                    <a:pt x="67563" y="39686"/>
                  </a:lnTo>
                  <a:lnTo>
                    <a:pt x="30059" y="95283"/>
                  </a:lnTo>
                  <a:lnTo>
                    <a:pt x="11837" y="155938"/>
                  </a:lnTo>
                  <a:lnTo>
                    <a:pt x="441" y="192280"/>
                  </a:lnTo>
                  <a:lnTo>
                    <a:pt x="0" y="218344"/>
                  </a:lnTo>
                  <a:lnTo>
                    <a:pt x="6248" y="249327"/>
                  </a:lnTo>
                  <a:lnTo>
                    <a:pt x="15684" y="269520"/>
                  </a:lnTo>
                  <a:lnTo>
                    <a:pt x="29165" y="280683"/>
                  </a:lnTo>
                  <a:lnTo>
                    <a:pt x="45629" y="288261"/>
                  </a:lnTo>
                  <a:lnTo>
                    <a:pt x="60087" y="289250"/>
                  </a:lnTo>
                  <a:lnTo>
                    <a:pt x="80270" y="282380"/>
                  </a:lnTo>
                  <a:lnTo>
                    <a:pt x="110697" y="261421"/>
                  </a:lnTo>
                  <a:lnTo>
                    <a:pt x="159549" y="203492"/>
                  </a:lnTo>
                  <a:lnTo>
                    <a:pt x="178288" y="174777"/>
                  </a:lnTo>
                  <a:lnTo>
                    <a:pt x="192785" y="130834"/>
                  </a:lnTo>
                  <a:lnTo>
                    <a:pt x="194751" y="113605"/>
                  </a:lnTo>
                  <a:lnTo>
                    <a:pt x="189913" y="96427"/>
                  </a:lnTo>
                  <a:lnTo>
                    <a:pt x="157370" y="34203"/>
                  </a:lnTo>
                  <a:lnTo>
                    <a:pt x="137140" y="15403"/>
                  </a:lnTo>
                  <a:lnTo>
                    <a:pt x="1127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061100" y="6559867"/>
              <a:ext cx="6427" cy="173512"/>
            </a:xfrm>
            <a:custGeom>
              <a:avLst/>
              <a:gdLst/>
              <a:ahLst/>
              <a:cxnLst/>
              <a:rect l="0" t="0" r="0" b="0"/>
              <a:pathLst>
                <a:path w="6427" h="173512">
                  <a:moveTo>
                    <a:pt x="6426" y="0"/>
                  </a:moveTo>
                  <a:lnTo>
                    <a:pt x="3244" y="60347"/>
                  </a:lnTo>
                  <a:lnTo>
                    <a:pt x="5293" y="109842"/>
                  </a:lnTo>
                  <a:lnTo>
                    <a:pt x="372" y="165679"/>
                  </a:lnTo>
                  <a:lnTo>
                    <a:pt x="0" y="173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241036" y="6341372"/>
              <a:ext cx="32133" cy="244201"/>
            </a:xfrm>
            <a:custGeom>
              <a:avLst/>
              <a:gdLst/>
              <a:ahLst/>
              <a:cxnLst/>
              <a:rect l="0" t="0" r="0" b="0"/>
              <a:pathLst>
                <a:path w="32133" h="244201">
                  <a:moveTo>
                    <a:pt x="32132" y="0"/>
                  </a:moveTo>
                  <a:lnTo>
                    <a:pt x="25310" y="13646"/>
                  </a:lnTo>
                  <a:lnTo>
                    <a:pt x="16398" y="77024"/>
                  </a:lnTo>
                  <a:lnTo>
                    <a:pt x="11416" y="127518"/>
                  </a:lnTo>
                  <a:lnTo>
                    <a:pt x="7412" y="179737"/>
                  </a:lnTo>
                  <a:lnTo>
                    <a:pt x="1470" y="226385"/>
                  </a:lnTo>
                  <a:lnTo>
                    <a:pt x="0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391704" y="6290279"/>
              <a:ext cx="127240" cy="285677"/>
            </a:xfrm>
            <a:custGeom>
              <a:avLst/>
              <a:gdLst/>
              <a:ahLst/>
              <a:cxnLst/>
              <a:rect l="0" t="0" r="0" b="0"/>
              <a:pathLst>
                <a:path w="127240" h="285677">
                  <a:moveTo>
                    <a:pt x="80680" y="12535"/>
                  </a:moveTo>
                  <a:lnTo>
                    <a:pt x="70445" y="2301"/>
                  </a:lnTo>
                  <a:lnTo>
                    <a:pt x="64574" y="0"/>
                  </a:lnTo>
                  <a:lnTo>
                    <a:pt x="41951" y="174"/>
                  </a:lnTo>
                  <a:lnTo>
                    <a:pt x="23005" y="2995"/>
                  </a:lnTo>
                  <a:lnTo>
                    <a:pt x="15097" y="7604"/>
                  </a:lnTo>
                  <a:lnTo>
                    <a:pt x="2501" y="22244"/>
                  </a:lnTo>
                  <a:lnTo>
                    <a:pt x="0" y="31861"/>
                  </a:lnTo>
                  <a:lnTo>
                    <a:pt x="1028" y="53970"/>
                  </a:lnTo>
                  <a:lnTo>
                    <a:pt x="9636" y="83681"/>
                  </a:lnTo>
                  <a:lnTo>
                    <a:pt x="48188" y="140041"/>
                  </a:lnTo>
                  <a:lnTo>
                    <a:pt x="97213" y="202283"/>
                  </a:lnTo>
                  <a:lnTo>
                    <a:pt x="116369" y="230429"/>
                  </a:lnTo>
                  <a:lnTo>
                    <a:pt x="127239" y="260028"/>
                  </a:lnTo>
                  <a:lnTo>
                    <a:pt x="126715" y="266785"/>
                  </a:lnTo>
                  <a:lnTo>
                    <a:pt x="120419" y="278100"/>
                  </a:lnTo>
                  <a:lnTo>
                    <a:pt x="114313" y="281689"/>
                  </a:lnTo>
                  <a:lnTo>
                    <a:pt x="98008" y="285676"/>
                  </a:lnTo>
                  <a:lnTo>
                    <a:pt x="75580" y="284510"/>
                  </a:lnTo>
                  <a:lnTo>
                    <a:pt x="51956" y="272819"/>
                  </a:lnTo>
                  <a:lnTo>
                    <a:pt x="46536" y="266030"/>
                  </a:lnTo>
                  <a:lnTo>
                    <a:pt x="40514" y="248966"/>
                  </a:lnTo>
                  <a:lnTo>
                    <a:pt x="40534" y="212463"/>
                  </a:lnTo>
                  <a:lnTo>
                    <a:pt x="48474" y="183639"/>
                  </a:lnTo>
                  <a:lnTo>
                    <a:pt x="85018" y="121888"/>
                  </a:lnTo>
                  <a:lnTo>
                    <a:pt x="104488" y="87761"/>
                  </a:lnTo>
                  <a:lnTo>
                    <a:pt x="112811" y="51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597772" y="6341372"/>
              <a:ext cx="186355" cy="248651"/>
            </a:xfrm>
            <a:custGeom>
              <a:avLst/>
              <a:gdLst/>
              <a:ahLst/>
              <a:cxnLst/>
              <a:rect l="0" t="0" r="0" b="0"/>
              <a:pathLst>
                <a:path w="186355" h="248651">
                  <a:moveTo>
                    <a:pt x="138091" y="0"/>
                  </a:moveTo>
                  <a:lnTo>
                    <a:pt x="95673" y="11675"/>
                  </a:lnTo>
                  <a:lnTo>
                    <a:pt x="56840" y="35261"/>
                  </a:lnTo>
                  <a:lnTo>
                    <a:pt x="22674" y="76095"/>
                  </a:lnTo>
                  <a:lnTo>
                    <a:pt x="9561" y="101011"/>
                  </a:lnTo>
                  <a:lnTo>
                    <a:pt x="0" y="152119"/>
                  </a:lnTo>
                  <a:lnTo>
                    <a:pt x="3319" y="177803"/>
                  </a:lnTo>
                  <a:lnTo>
                    <a:pt x="13029" y="202075"/>
                  </a:lnTo>
                  <a:lnTo>
                    <a:pt x="36713" y="231865"/>
                  </a:lnTo>
                  <a:lnTo>
                    <a:pt x="58388" y="243957"/>
                  </a:lnTo>
                  <a:lnTo>
                    <a:pt x="89721" y="248650"/>
                  </a:lnTo>
                  <a:lnTo>
                    <a:pt x="119317" y="243218"/>
                  </a:lnTo>
                  <a:lnTo>
                    <a:pt x="133555" y="234481"/>
                  </a:lnTo>
                  <a:lnTo>
                    <a:pt x="173571" y="197022"/>
                  </a:lnTo>
                  <a:lnTo>
                    <a:pt x="178880" y="189185"/>
                  </a:lnTo>
                  <a:lnTo>
                    <a:pt x="186354" y="154275"/>
                  </a:lnTo>
                  <a:lnTo>
                    <a:pt x="185157" y="122510"/>
                  </a:lnTo>
                  <a:lnTo>
                    <a:pt x="173457" y="95009"/>
                  </a:lnTo>
                  <a:lnTo>
                    <a:pt x="140037" y="40659"/>
                  </a:lnTo>
                  <a:lnTo>
                    <a:pt x="131665" y="25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283516" y="6643409"/>
              <a:ext cx="19280" cy="147806"/>
            </a:xfrm>
            <a:custGeom>
              <a:avLst/>
              <a:gdLst/>
              <a:ahLst/>
              <a:cxnLst/>
              <a:rect l="0" t="0" r="0" b="0"/>
              <a:pathLst>
                <a:path w="19280" h="147806">
                  <a:moveTo>
                    <a:pt x="19279" y="0"/>
                  </a:moveTo>
                  <a:lnTo>
                    <a:pt x="12734" y="57808"/>
                  </a:lnTo>
                  <a:lnTo>
                    <a:pt x="2658" y="118206"/>
                  </a:lnTo>
                  <a:lnTo>
                    <a:pt x="0" y="14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701555" y="6469592"/>
            <a:ext cx="367816" cy="488707"/>
            <a:chOff x="3701555" y="6469592"/>
            <a:chExt cx="367816" cy="488707"/>
          </a:xfrm>
        </p:grpSpPr>
        <p:sp>
          <p:nvSpPr>
            <p:cNvPr id="106" name="Freeform 105"/>
            <p:cNvSpPr/>
            <p:nvPr/>
          </p:nvSpPr>
          <p:spPr>
            <a:xfrm>
              <a:off x="3701555" y="6784788"/>
              <a:ext cx="38559" cy="173511"/>
            </a:xfrm>
            <a:custGeom>
              <a:avLst/>
              <a:gdLst/>
              <a:ahLst/>
              <a:cxnLst/>
              <a:rect l="0" t="0" r="0" b="0"/>
              <a:pathLst>
                <a:path w="38559" h="173511">
                  <a:moveTo>
                    <a:pt x="0" y="0"/>
                  </a:moveTo>
                  <a:lnTo>
                    <a:pt x="5131" y="47547"/>
                  </a:lnTo>
                  <a:lnTo>
                    <a:pt x="24300" y="109860"/>
                  </a:lnTo>
                  <a:lnTo>
                    <a:pt x="35318" y="141924"/>
                  </a:lnTo>
                  <a:lnTo>
                    <a:pt x="38558" y="173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868639" y="6469592"/>
              <a:ext cx="200732" cy="267906"/>
            </a:xfrm>
            <a:custGeom>
              <a:avLst/>
              <a:gdLst/>
              <a:ahLst/>
              <a:cxnLst/>
              <a:rect l="0" t="0" r="0" b="0"/>
              <a:pathLst>
                <a:path w="200732" h="267906">
                  <a:moveTo>
                    <a:pt x="0" y="51716"/>
                  </a:moveTo>
                  <a:lnTo>
                    <a:pt x="3412" y="34659"/>
                  </a:lnTo>
                  <a:lnTo>
                    <a:pt x="10799" y="22476"/>
                  </a:lnTo>
                  <a:lnTo>
                    <a:pt x="15768" y="17229"/>
                  </a:lnTo>
                  <a:lnTo>
                    <a:pt x="43230" y="3020"/>
                  </a:lnTo>
                  <a:lnTo>
                    <a:pt x="78501" y="0"/>
                  </a:lnTo>
                  <a:lnTo>
                    <a:pt x="109261" y="7039"/>
                  </a:lnTo>
                  <a:lnTo>
                    <a:pt x="116397" y="11935"/>
                  </a:lnTo>
                  <a:lnTo>
                    <a:pt x="126230" y="24992"/>
                  </a:lnTo>
                  <a:lnTo>
                    <a:pt x="132368" y="55222"/>
                  </a:lnTo>
                  <a:lnTo>
                    <a:pt x="129996" y="73268"/>
                  </a:lnTo>
                  <a:lnTo>
                    <a:pt x="123467" y="88429"/>
                  </a:lnTo>
                  <a:lnTo>
                    <a:pt x="113426" y="102307"/>
                  </a:lnTo>
                  <a:lnTo>
                    <a:pt x="76919" y="127135"/>
                  </a:lnTo>
                  <a:lnTo>
                    <a:pt x="74128" y="127701"/>
                  </a:lnTo>
                  <a:lnTo>
                    <a:pt x="73696" y="125936"/>
                  </a:lnTo>
                  <a:lnTo>
                    <a:pt x="74836" y="122618"/>
                  </a:lnTo>
                  <a:lnTo>
                    <a:pt x="79166" y="121119"/>
                  </a:lnTo>
                  <a:lnTo>
                    <a:pt x="100890" y="122421"/>
                  </a:lnTo>
                  <a:lnTo>
                    <a:pt x="138110" y="131258"/>
                  </a:lnTo>
                  <a:lnTo>
                    <a:pt x="179650" y="158330"/>
                  </a:lnTo>
                  <a:lnTo>
                    <a:pt x="188854" y="169076"/>
                  </a:lnTo>
                  <a:lnTo>
                    <a:pt x="200581" y="193429"/>
                  </a:lnTo>
                  <a:lnTo>
                    <a:pt x="200731" y="219296"/>
                  </a:lnTo>
                  <a:lnTo>
                    <a:pt x="192842" y="242749"/>
                  </a:lnTo>
                  <a:lnTo>
                    <a:pt x="183530" y="252770"/>
                  </a:lnTo>
                  <a:lnTo>
                    <a:pt x="170824" y="259604"/>
                  </a:lnTo>
                  <a:lnTo>
                    <a:pt x="135480" y="267905"/>
                  </a:lnTo>
                  <a:lnTo>
                    <a:pt x="93960" y="266345"/>
                  </a:lnTo>
                  <a:lnTo>
                    <a:pt x="51411" y="257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486653" y="6347798"/>
            <a:ext cx="610042" cy="533386"/>
            <a:chOff x="7486653" y="6347798"/>
            <a:chExt cx="610042" cy="533386"/>
          </a:xfrm>
        </p:grpSpPr>
        <p:sp>
          <p:nvSpPr>
            <p:cNvPr id="109" name="Freeform 108"/>
            <p:cNvSpPr/>
            <p:nvPr/>
          </p:nvSpPr>
          <p:spPr>
            <a:xfrm>
              <a:off x="7609425" y="6347798"/>
              <a:ext cx="190440" cy="301204"/>
            </a:xfrm>
            <a:custGeom>
              <a:avLst/>
              <a:gdLst/>
              <a:ahLst/>
              <a:cxnLst/>
              <a:rect l="0" t="0" r="0" b="0"/>
              <a:pathLst>
                <a:path w="190440" h="301204">
                  <a:moveTo>
                    <a:pt x="31460" y="0"/>
                  </a:moveTo>
                  <a:lnTo>
                    <a:pt x="14667" y="62926"/>
                  </a:lnTo>
                  <a:lnTo>
                    <a:pt x="5917" y="124596"/>
                  </a:lnTo>
                  <a:lnTo>
                    <a:pt x="0" y="184120"/>
                  </a:lnTo>
                  <a:lnTo>
                    <a:pt x="2828" y="232489"/>
                  </a:lnTo>
                  <a:lnTo>
                    <a:pt x="11021" y="262435"/>
                  </a:lnTo>
                  <a:lnTo>
                    <a:pt x="17854" y="275868"/>
                  </a:lnTo>
                  <a:lnTo>
                    <a:pt x="36552" y="295474"/>
                  </a:lnTo>
                  <a:lnTo>
                    <a:pt x="44851" y="299090"/>
                  </a:lnTo>
                  <a:lnTo>
                    <a:pt x="63592" y="301203"/>
                  </a:lnTo>
                  <a:lnTo>
                    <a:pt x="87393" y="298379"/>
                  </a:lnTo>
                  <a:lnTo>
                    <a:pt x="108011" y="289607"/>
                  </a:lnTo>
                  <a:lnTo>
                    <a:pt x="147084" y="256526"/>
                  </a:lnTo>
                  <a:lnTo>
                    <a:pt x="180439" y="212038"/>
                  </a:lnTo>
                  <a:lnTo>
                    <a:pt x="188340" y="192067"/>
                  </a:lnTo>
                  <a:lnTo>
                    <a:pt x="190439" y="176522"/>
                  </a:lnTo>
                  <a:lnTo>
                    <a:pt x="188143" y="171949"/>
                  </a:lnTo>
                  <a:lnTo>
                    <a:pt x="183755" y="169613"/>
                  </a:lnTo>
                  <a:lnTo>
                    <a:pt x="177974" y="168770"/>
                  </a:lnTo>
                  <a:lnTo>
                    <a:pt x="167742" y="171642"/>
                  </a:lnTo>
                  <a:lnTo>
                    <a:pt x="145166" y="189106"/>
                  </a:lnTo>
                  <a:lnTo>
                    <a:pt x="125985" y="211473"/>
                  </a:lnTo>
                  <a:lnTo>
                    <a:pt x="111830" y="237597"/>
                  </a:lnTo>
                  <a:lnTo>
                    <a:pt x="107166" y="254833"/>
                  </a:lnTo>
                  <a:lnTo>
                    <a:pt x="108575" y="289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901785" y="6347798"/>
              <a:ext cx="194910" cy="318623"/>
            </a:xfrm>
            <a:custGeom>
              <a:avLst/>
              <a:gdLst/>
              <a:ahLst/>
              <a:cxnLst/>
              <a:rect l="0" t="0" r="0" b="0"/>
              <a:pathLst>
                <a:path w="194910" h="318623">
                  <a:moveTo>
                    <a:pt x="92547" y="38558"/>
                  </a:moveTo>
                  <a:lnTo>
                    <a:pt x="92547" y="21501"/>
                  </a:lnTo>
                  <a:lnTo>
                    <a:pt x="90405" y="17904"/>
                  </a:lnTo>
                  <a:lnTo>
                    <a:pt x="86835" y="16935"/>
                  </a:lnTo>
                  <a:lnTo>
                    <a:pt x="82312" y="17716"/>
                  </a:lnTo>
                  <a:lnTo>
                    <a:pt x="73480" y="24297"/>
                  </a:lnTo>
                  <a:lnTo>
                    <a:pt x="47581" y="60182"/>
                  </a:lnTo>
                  <a:lnTo>
                    <a:pt x="36620" y="86141"/>
                  </a:lnTo>
                  <a:lnTo>
                    <a:pt x="19835" y="138152"/>
                  </a:lnTo>
                  <a:lnTo>
                    <a:pt x="7160" y="196226"/>
                  </a:lnTo>
                  <a:lnTo>
                    <a:pt x="0" y="248610"/>
                  </a:lnTo>
                  <a:lnTo>
                    <a:pt x="2861" y="266154"/>
                  </a:lnTo>
                  <a:lnTo>
                    <a:pt x="12500" y="287359"/>
                  </a:lnTo>
                  <a:lnTo>
                    <a:pt x="25114" y="303003"/>
                  </a:lnTo>
                  <a:lnTo>
                    <a:pt x="36158" y="312225"/>
                  </a:lnTo>
                  <a:lnTo>
                    <a:pt x="50111" y="317275"/>
                  </a:lnTo>
                  <a:lnTo>
                    <a:pt x="57829" y="318622"/>
                  </a:lnTo>
                  <a:lnTo>
                    <a:pt x="103989" y="310523"/>
                  </a:lnTo>
                  <a:lnTo>
                    <a:pt x="132988" y="298521"/>
                  </a:lnTo>
                  <a:lnTo>
                    <a:pt x="154750" y="281002"/>
                  </a:lnTo>
                  <a:lnTo>
                    <a:pt x="169846" y="257326"/>
                  </a:lnTo>
                  <a:lnTo>
                    <a:pt x="190142" y="196722"/>
                  </a:lnTo>
                  <a:lnTo>
                    <a:pt x="194909" y="133494"/>
                  </a:lnTo>
                  <a:lnTo>
                    <a:pt x="193804" y="105801"/>
                  </a:lnTo>
                  <a:lnTo>
                    <a:pt x="171225" y="46938"/>
                  </a:lnTo>
                  <a:lnTo>
                    <a:pt x="164645" y="33714"/>
                  </a:lnTo>
                  <a:lnTo>
                    <a:pt x="148183" y="18241"/>
                  </a:lnTo>
                  <a:lnTo>
                    <a:pt x="126962" y="6040"/>
                  </a:lnTo>
                  <a:lnTo>
                    <a:pt x="105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86653" y="6675540"/>
              <a:ext cx="51004" cy="205644"/>
            </a:xfrm>
            <a:custGeom>
              <a:avLst/>
              <a:gdLst/>
              <a:ahLst/>
              <a:cxnLst/>
              <a:rect l="0" t="0" r="0" b="0"/>
              <a:pathLst>
                <a:path w="51004" h="205644">
                  <a:moveTo>
                    <a:pt x="0" y="0"/>
                  </a:moveTo>
                  <a:lnTo>
                    <a:pt x="30212" y="39157"/>
                  </a:lnTo>
                  <a:lnTo>
                    <a:pt x="46770" y="86113"/>
                  </a:lnTo>
                  <a:lnTo>
                    <a:pt x="51003" y="137133"/>
                  </a:lnTo>
                  <a:lnTo>
                    <a:pt x="40279" y="198028"/>
                  </a:lnTo>
                  <a:lnTo>
                    <a:pt x="38558" y="205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Freeform 112"/>
          <p:cNvSpPr/>
          <p:nvPr/>
        </p:nvSpPr>
        <p:spPr>
          <a:xfrm>
            <a:off x="4222087" y="6694820"/>
            <a:ext cx="49324" cy="237774"/>
          </a:xfrm>
          <a:custGeom>
            <a:avLst/>
            <a:gdLst/>
            <a:ahLst/>
            <a:cxnLst/>
            <a:rect l="0" t="0" r="0" b="0"/>
            <a:pathLst>
              <a:path w="49324" h="237774">
                <a:moveTo>
                  <a:pt x="0" y="0"/>
                </a:moveTo>
                <a:lnTo>
                  <a:pt x="20508" y="41716"/>
                </a:lnTo>
                <a:lnTo>
                  <a:pt x="39310" y="80097"/>
                </a:lnTo>
                <a:lnTo>
                  <a:pt x="49323" y="127922"/>
                </a:lnTo>
                <a:lnTo>
                  <a:pt x="47586" y="183229"/>
                </a:lnTo>
                <a:lnTo>
                  <a:pt x="38557" y="2377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4402023" y="6334946"/>
            <a:ext cx="199217" cy="398433"/>
            <a:chOff x="4402023" y="6334946"/>
            <a:chExt cx="199217" cy="398433"/>
          </a:xfrm>
        </p:grpSpPr>
        <p:sp>
          <p:nvSpPr>
            <p:cNvPr id="114" name="Freeform 113"/>
            <p:cNvSpPr/>
            <p:nvPr/>
          </p:nvSpPr>
          <p:spPr>
            <a:xfrm>
              <a:off x="4402023" y="6379930"/>
              <a:ext cx="128528" cy="139241"/>
            </a:xfrm>
            <a:custGeom>
              <a:avLst/>
              <a:gdLst/>
              <a:ahLst/>
              <a:cxnLst/>
              <a:rect l="0" t="0" r="0" b="0"/>
              <a:pathLst>
                <a:path w="128528" h="139241">
                  <a:moveTo>
                    <a:pt x="0" y="0"/>
                  </a:moveTo>
                  <a:lnTo>
                    <a:pt x="9534" y="54092"/>
                  </a:lnTo>
                  <a:lnTo>
                    <a:pt x="8575" y="113675"/>
                  </a:lnTo>
                  <a:lnTo>
                    <a:pt x="10001" y="120768"/>
                  </a:lnTo>
                  <a:lnTo>
                    <a:pt x="13094" y="126210"/>
                  </a:lnTo>
                  <a:lnTo>
                    <a:pt x="22242" y="134161"/>
                  </a:lnTo>
                  <a:lnTo>
                    <a:pt x="49671" y="139240"/>
                  </a:lnTo>
                  <a:lnTo>
                    <a:pt x="109748" y="131006"/>
                  </a:lnTo>
                  <a:lnTo>
                    <a:pt x="128527" y="128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543402" y="6334946"/>
              <a:ext cx="57838" cy="398433"/>
            </a:xfrm>
            <a:custGeom>
              <a:avLst/>
              <a:gdLst/>
              <a:ahLst/>
              <a:cxnLst/>
              <a:rect l="0" t="0" r="0" b="0"/>
              <a:pathLst>
                <a:path w="57838" h="398433">
                  <a:moveTo>
                    <a:pt x="0" y="0"/>
                  </a:moveTo>
                  <a:lnTo>
                    <a:pt x="714" y="53392"/>
                  </a:lnTo>
                  <a:lnTo>
                    <a:pt x="5534" y="107084"/>
                  </a:lnTo>
                  <a:lnTo>
                    <a:pt x="6309" y="160655"/>
                  </a:lnTo>
                  <a:lnTo>
                    <a:pt x="13407" y="219834"/>
                  </a:lnTo>
                  <a:lnTo>
                    <a:pt x="25754" y="275885"/>
                  </a:lnTo>
                  <a:lnTo>
                    <a:pt x="35170" y="332873"/>
                  </a:lnTo>
                  <a:lnTo>
                    <a:pt x="47006" y="376302"/>
                  </a:lnTo>
                  <a:lnTo>
                    <a:pt x="57837" y="3984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832906" y="6334946"/>
            <a:ext cx="536531" cy="327742"/>
            <a:chOff x="6832906" y="6334946"/>
            <a:chExt cx="536531" cy="327742"/>
          </a:xfrm>
        </p:grpSpPr>
        <p:sp>
          <p:nvSpPr>
            <p:cNvPr id="117" name="Freeform 116"/>
            <p:cNvSpPr/>
            <p:nvPr/>
          </p:nvSpPr>
          <p:spPr>
            <a:xfrm>
              <a:off x="6832906" y="6354225"/>
              <a:ext cx="171775" cy="126469"/>
            </a:xfrm>
            <a:custGeom>
              <a:avLst/>
              <a:gdLst/>
              <a:ahLst/>
              <a:cxnLst/>
              <a:rect l="0" t="0" r="0" b="0"/>
              <a:pathLst>
                <a:path w="171775" h="126469">
                  <a:moveTo>
                    <a:pt x="11116" y="0"/>
                  </a:moveTo>
                  <a:lnTo>
                    <a:pt x="0" y="57165"/>
                  </a:lnTo>
                  <a:lnTo>
                    <a:pt x="683" y="81439"/>
                  </a:lnTo>
                  <a:lnTo>
                    <a:pt x="7310" y="108832"/>
                  </a:lnTo>
                  <a:lnTo>
                    <a:pt x="11435" y="113968"/>
                  </a:lnTo>
                  <a:lnTo>
                    <a:pt x="23635" y="121580"/>
                  </a:lnTo>
                  <a:lnTo>
                    <a:pt x="49972" y="126468"/>
                  </a:lnTo>
                  <a:lnTo>
                    <a:pt x="110973" y="121861"/>
                  </a:lnTo>
                  <a:lnTo>
                    <a:pt x="171774" y="10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978974" y="6334946"/>
              <a:ext cx="19223" cy="327742"/>
            </a:xfrm>
            <a:custGeom>
              <a:avLst/>
              <a:gdLst/>
              <a:ahLst/>
              <a:cxnLst/>
              <a:rect l="0" t="0" r="0" b="0"/>
              <a:pathLst>
                <a:path w="19223" h="327742">
                  <a:moveTo>
                    <a:pt x="6427" y="0"/>
                  </a:moveTo>
                  <a:lnTo>
                    <a:pt x="11959" y="61053"/>
                  </a:lnTo>
                  <a:lnTo>
                    <a:pt x="18632" y="120734"/>
                  </a:lnTo>
                  <a:lnTo>
                    <a:pt x="19222" y="177204"/>
                  </a:lnTo>
                  <a:lnTo>
                    <a:pt x="17372" y="235835"/>
                  </a:lnTo>
                  <a:lnTo>
                    <a:pt x="6484" y="297941"/>
                  </a:lnTo>
                  <a:lnTo>
                    <a:pt x="0" y="327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152023" y="6341372"/>
              <a:ext cx="217414" cy="271331"/>
            </a:xfrm>
            <a:custGeom>
              <a:avLst/>
              <a:gdLst/>
              <a:ahLst/>
              <a:cxnLst/>
              <a:rect l="0" t="0" r="0" b="0"/>
              <a:pathLst>
                <a:path w="217414" h="271331">
                  <a:moveTo>
                    <a:pt x="173973" y="0"/>
                  </a:moveTo>
                  <a:lnTo>
                    <a:pt x="112792" y="16497"/>
                  </a:lnTo>
                  <a:lnTo>
                    <a:pt x="53832" y="26107"/>
                  </a:lnTo>
                  <a:lnTo>
                    <a:pt x="39891" y="31596"/>
                  </a:lnTo>
                  <a:lnTo>
                    <a:pt x="20712" y="46730"/>
                  </a:lnTo>
                  <a:lnTo>
                    <a:pt x="6383" y="65495"/>
                  </a:lnTo>
                  <a:lnTo>
                    <a:pt x="0" y="80757"/>
                  </a:lnTo>
                  <a:lnTo>
                    <a:pt x="868" y="86684"/>
                  </a:lnTo>
                  <a:lnTo>
                    <a:pt x="4302" y="91349"/>
                  </a:lnTo>
                  <a:lnTo>
                    <a:pt x="9449" y="95173"/>
                  </a:lnTo>
                  <a:lnTo>
                    <a:pt x="22784" y="99422"/>
                  </a:lnTo>
                  <a:lnTo>
                    <a:pt x="50156" y="99910"/>
                  </a:lnTo>
                  <a:lnTo>
                    <a:pt x="110329" y="98286"/>
                  </a:lnTo>
                  <a:lnTo>
                    <a:pt x="147022" y="107507"/>
                  </a:lnTo>
                  <a:lnTo>
                    <a:pt x="175905" y="124203"/>
                  </a:lnTo>
                  <a:lnTo>
                    <a:pt x="196918" y="146207"/>
                  </a:lnTo>
                  <a:lnTo>
                    <a:pt x="213745" y="179726"/>
                  </a:lnTo>
                  <a:lnTo>
                    <a:pt x="217413" y="209388"/>
                  </a:lnTo>
                  <a:lnTo>
                    <a:pt x="211676" y="238487"/>
                  </a:lnTo>
                  <a:lnTo>
                    <a:pt x="199060" y="252610"/>
                  </a:lnTo>
                  <a:lnTo>
                    <a:pt x="181552" y="262932"/>
                  </a:lnTo>
                  <a:lnTo>
                    <a:pt x="153052" y="271330"/>
                  </a:lnTo>
                  <a:lnTo>
                    <a:pt x="121602" y="268494"/>
                  </a:lnTo>
                  <a:lnTo>
                    <a:pt x="64648" y="254828"/>
                  </a:lnTo>
                  <a:lnTo>
                    <a:pt x="39020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787602" y="6373503"/>
            <a:ext cx="334617" cy="526959"/>
            <a:chOff x="4787602" y="6373503"/>
            <a:chExt cx="334617" cy="526959"/>
          </a:xfrm>
        </p:grpSpPr>
        <p:sp>
          <p:nvSpPr>
            <p:cNvPr id="121" name="Freeform 120"/>
            <p:cNvSpPr/>
            <p:nvPr/>
          </p:nvSpPr>
          <p:spPr>
            <a:xfrm>
              <a:off x="4787602" y="6726951"/>
              <a:ext cx="25706" cy="173511"/>
            </a:xfrm>
            <a:custGeom>
              <a:avLst/>
              <a:gdLst/>
              <a:ahLst/>
              <a:cxnLst/>
              <a:rect l="0" t="0" r="0" b="0"/>
              <a:pathLst>
                <a:path w="25706" h="173511">
                  <a:moveTo>
                    <a:pt x="0" y="0"/>
                  </a:moveTo>
                  <a:lnTo>
                    <a:pt x="6545" y="59923"/>
                  </a:lnTo>
                  <a:lnTo>
                    <a:pt x="16621" y="122172"/>
                  </a:lnTo>
                  <a:lnTo>
                    <a:pt x="25705" y="173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911008" y="6373503"/>
              <a:ext cx="211211" cy="260028"/>
            </a:xfrm>
            <a:custGeom>
              <a:avLst/>
              <a:gdLst/>
              <a:ahLst/>
              <a:cxnLst/>
              <a:rect l="0" t="0" r="0" b="0"/>
              <a:pathLst>
                <a:path w="211211" h="260028">
                  <a:moveTo>
                    <a:pt x="146499" y="0"/>
                  </a:moveTo>
                  <a:lnTo>
                    <a:pt x="93121" y="5131"/>
                  </a:lnTo>
                  <a:lnTo>
                    <a:pt x="70705" y="12390"/>
                  </a:lnTo>
                  <a:lnTo>
                    <a:pt x="51210" y="27472"/>
                  </a:lnTo>
                  <a:lnTo>
                    <a:pt x="23257" y="60003"/>
                  </a:lnTo>
                  <a:lnTo>
                    <a:pt x="3101" y="109333"/>
                  </a:lnTo>
                  <a:lnTo>
                    <a:pt x="0" y="131963"/>
                  </a:lnTo>
                  <a:lnTo>
                    <a:pt x="1707" y="136530"/>
                  </a:lnTo>
                  <a:lnTo>
                    <a:pt x="4987" y="138860"/>
                  </a:lnTo>
                  <a:lnTo>
                    <a:pt x="14344" y="139546"/>
                  </a:lnTo>
                  <a:lnTo>
                    <a:pt x="77763" y="122032"/>
                  </a:lnTo>
                  <a:lnTo>
                    <a:pt x="93100" y="119214"/>
                  </a:lnTo>
                  <a:lnTo>
                    <a:pt x="137174" y="123181"/>
                  </a:lnTo>
                  <a:lnTo>
                    <a:pt x="176996" y="143034"/>
                  </a:lnTo>
                  <a:lnTo>
                    <a:pt x="190999" y="156626"/>
                  </a:lnTo>
                  <a:lnTo>
                    <a:pt x="204192" y="178028"/>
                  </a:lnTo>
                  <a:lnTo>
                    <a:pt x="210698" y="196226"/>
                  </a:lnTo>
                  <a:lnTo>
                    <a:pt x="211210" y="213833"/>
                  </a:lnTo>
                  <a:lnTo>
                    <a:pt x="205249" y="229276"/>
                  </a:lnTo>
                  <a:lnTo>
                    <a:pt x="194745" y="242566"/>
                  </a:lnTo>
                  <a:lnTo>
                    <a:pt x="180557" y="253232"/>
                  </a:lnTo>
                  <a:lnTo>
                    <a:pt x="162826" y="258926"/>
                  </a:lnTo>
                  <a:lnTo>
                    <a:pt x="142331" y="260027"/>
                  </a:lnTo>
                  <a:lnTo>
                    <a:pt x="79993" y="250926"/>
                  </a:lnTo>
                  <a:lnTo>
                    <a:pt x="50105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310638" y="6296388"/>
            <a:ext cx="475548" cy="417711"/>
            <a:chOff x="6310638" y="6296388"/>
            <a:chExt cx="475548" cy="417711"/>
          </a:xfrm>
        </p:grpSpPr>
        <p:sp>
          <p:nvSpPr>
            <p:cNvPr id="124" name="Freeform 123"/>
            <p:cNvSpPr/>
            <p:nvPr/>
          </p:nvSpPr>
          <p:spPr>
            <a:xfrm>
              <a:off x="6310638" y="6343060"/>
              <a:ext cx="126595" cy="238587"/>
            </a:xfrm>
            <a:custGeom>
              <a:avLst/>
              <a:gdLst/>
              <a:ahLst/>
              <a:cxnLst/>
              <a:rect l="0" t="0" r="0" b="0"/>
              <a:pathLst>
                <a:path w="126595" h="238587">
                  <a:moveTo>
                    <a:pt x="51411" y="24018"/>
                  </a:moveTo>
                  <a:lnTo>
                    <a:pt x="54822" y="13783"/>
                  </a:lnTo>
                  <a:lnTo>
                    <a:pt x="59397" y="10054"/>
                  </a:lnTo>
                  <a:lnTo>
                    <a:pt x="82180" y="2109"/>
                  </a:lnTo>
                  <a:lnTo>
                    <a:pt x="98883" y="0"/>
                  </a:lnTo>
                  <a:lnTo>
                    <a:pt x="105194" y="1579"/>
                  </a:lnTo>
                  <a:lnTo>
                    <a:pt x="110115" y="4775"/>
                  </a:lnTo>
                  <a:lnTo>
                    <a:pt x="114110" y="9047"/>
                  </a:lnTo>
                  <a:lnTo>
                    <a:pt x="118549" y="21410"/>
                  </a:lnTo>
                  <a:lnTo>
                    <a:pt x="119733" y="28706"/>
                  </a:lnTo>
                  <a:lnTo>
                    <a:pt x="117240" y="40620"/>
                  </a:lnTo>
                  <a:lnTo>
                    <a:pt x="100592" y="66728"/>
                  </a:lnTo>
                  <a:lnTo>
                    <a:pt x="79470" y="84195"/>
                  </a:lnTo>
                  <a:lnTo>
                    <a:pt x="58535" y="95004"/>
                  </a:lnTo>
                  <a:lnTo>
                    <a:pt x="56874" y="97047"/>
                  </a:lnTo>
                  <a:lnTo>
                    <a:pt x="58623" y="98409"/>
                  </a:lnTo>
                  <a:lnTo>
                    <a:pt x="67469" y="101350"/>
                  </a:lnTo>
                  <a:lnTo>
                    <a:pt x="93406" y="118863"/>
                  </a:lnTo>
                  <a:lnTo>
                    <a:pt x="114925" y="140655"/>
                  </a:lnTo>
                  <a:lnTo>
                    <a:pt x="122005" y="152972"/>
                  </a:lnTo>
                  <a:lnTo>
                    <a:pt x="126594" y="178772"/>
                  </a:lnTo>
                  <a:lnTo>
                    <a:pt x="123859" y="194905"/>
                  </a:lnTo>
                  <a:lnTo>
                    <a:pt x="121131" y="202205"/>
                  </a:lnTo>
                  <a:lnTo>
                    <a:pt x="110483" y="214125"/>
                  </a:lnTo>
                  <a:lnTo>
                    <a:pt x="94802" y="223470"/>
                  </a:lnTo>
                  <a:lnTo>
                    <a:pt x="35976" y="238586"/>
                  </a:lnTo>
                  <a:lnTo>
                    <a:pt x="20988" y="237673"/>
                  </a:lnTo>
                  <a:lnTo>
                    <a:pt x="10994" y="232982"/>
                  </a:lnTo>
                  <a:lnTo>
                    <a:pt x="0" y="223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544371" y="6296388"/>
              <a:ext cx="158310" cy="302038"/>
            </a:xfrm>
            <a:custGeom>
              <a:avLst/>
              <a:gdLst/>
              <a:ahLst/>
              <a:cxnLst/>
              <a:rect l="0" t="0" r="0" b="0"/>
              <a:pathLst>
                <a:path w="158310" h="302038">
                  <a:moveTo>
                    <a:pt x="49025" y="0"/>
                  </a:moveTo>
                  <a:lnTo>
                    <a:pt x="32232" y="32884"/>
                  </a:lnTo>
                  <a:lnTo>
                    <a:pt x="11353" y="92516"/>
                  </a:lnTo>
                  <a:lnTo>
                    <a:pt x="52" y="154255"/>
                  </a:lnTo>
                  <a:lnTo>
                    <a:pt x="0" y="205435"/>
                  </a:lnTo>
                  <a:lnTo>
                    <a:pt x="3673" y="228399"/>
                  </a:lnTo>
                  <a:lnTo>
                    <a:pt x="13769" y="249356"/>
                  </a:lnTo>
                  <a:lnTo>
                    <a:pt x="34183" y="273740"/>
                  </a:lnTo>
                  <a:lnTo>
                    <a:pt x="50283" y="278749"/>
                  </a:lnTo>
                  <a:lnTo>
                    <a:pt x="71005" y="279548"/>
                  </a:lnTo>
                  <a:lnTo>
                    <a:pt x="117249" y="268046"/>
                  </a:lnTo>
                  <a:lnTo>
                    <a:pt x="131471" y="257892"/>
                  </a:lnTo>
                  <a:lnTo>
                    <a:pt x="149617" y="236118"/>
                  </a:lnTo>
                  <a:lnTo>
                    <a:pt x="157282" y="220615"/>
                  </a:lnTo>
                  <a:lnTo>
                    <a:pt x="158309" y="206584"/>
                  </a:lnTo>
                  <a:lnTo>
                    <a:pt x="156154" y="201272"/>
                  </a:lnTo>
                  <a:lnTo>
                    <a:pt x="148048" y="193465"/>
                  </a:lnTo>
                  <a:lnTo>
                    <a:pt x="135401" y="191424"/>
                  </a:lnTo>
                  <a:lnTo>
                    <a:pt x="128031" y="191879"/>
                  </a:lnTo>
                  <a:lnTo>
                    <a:pt x="104010" y="202754"/>
                  </a:lnTo>
                  <a:lnTo>
                    <a:pt x="57798" y="242038"/>
                  </a:lnTo>
                  <a:lnTo>
                    <a:pt x="52924" y="256329"/>
                  </a:lnTo>
                  <a:lnTo>
                    <a:pt x="49025" y="302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754054" y="6579145"/>
              <a:ext cx="32132" cy="134954"/>
            </a:xfrm>
            <a:custGeom>
              <a:avLst/>
              <a:gdLst/>
              <a:ahLst/>
              <a:cxnLst/>
              <a:rect l="0" t="0" r="0" b="0"/>
              <a:pathLst>
                <a:path w="32132" h="134954">
                  <a:moveTo>
                    <a:pt x="0" y="0"/>
                  </a:moveTo>
                  <a:lnTo>
                    <a:pt x="12077" y="31770"/>
                  </a:lnTo>
                  <a:lnTo>
                    <a:pt x="27802" y="89196"/>
                  </a:lnTo>
                  <a:lnTo>
                    <a:pt x="32131" y="134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250296" y="6392783"/>
            <a:ext cx="323072" cy="417711"/>
            <a:chOff x="5250296" y="6392783"/>
            <a:chExt cx="323072" cy="417711"/>
          </a:xfrm>
        </p:grpSpPr>
        <p:sp>
          <p:nvSpPr>
            <p:cNvPr id="128" name="Freeform 127"/>
            <p:cNvSpPr/>
            <p:nvPr/>
          </p:nvSpPr>
          <p:spPr>
            <a:xfrm>
              <a:off x="5250296" y="6643409"/>
              <a:ext cx="9535" cy="167085"/>
            </a:xfrm>
            <a:custGeom>
              <a:avLst/>
              <a:gdLst/>
              <a:ahLst/>
              <a:cxnLst/>
              <a:rect l="0" t="0" r="0" b="0"/>
              <a:pathLst>
                <a:path w="9535" h="167085">
                  <a:moveTo>
                    <a:pt x="0" y="0"/>
                  </a:moveTo>
                  <a:lnTo>
                    <a:pt x="1905" y="26058"/>
                  </a:lnTo>
                  <a:lnTo>
                    <a:pt x="9534" y="71132"/>
                  </a:lnTo>
                  <a:lnTo>
                    <a:pt x="8712" y="131704"/>
                  </a:lnTo>
                  <a:lnTo>
                    <a:pt x="0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405913" y="6392783"/>
              <a:ext cx="167455" cy="240651"/>
            </a:xfrm>
            <a:custGeom>
              <a:avLst/>
              <a:gdLst/>
              <a:ahLst/>
              <a:cxnLst/>
              <a:rect l="0" t="0" r="0" b="0"/>
              <a:pathLst>
                <a:path w="167455" h="240651">
                  <a:moveTo>
                    <a:pt x="17894" y="0"/>
                  </a:moveTo>
                  <a:lnTo>
                    <a:pt x="5814" y="63013"/>
                  </a:lnTo>
                  <a:lnTo>
                    <a:pt x="0" y="122152"/>
                  </a:lnTo>
                  <a:lnTo>
                    <a:pt x="2301" y="156384"/>
                  </a:lnTo>
                  <a:lnTo>
                    <a:pt x="18662" y="207486"/>
                  </a:lnTo>
                  <a:lnTo>
                    <a:pt x="27518" y="222170"/>
                  </a:lnTo>
                  <a:lnTo>
                    <a:pt x="38594" y="233457"/>
                  </a:lnTo>
                  <a:lnTo>
                    <a:pt x="54465" y="239425"/>
                  </a:lnTo>
                  <a:lnTo>
                    <a:pt x="71992" y="240650"/>
                  </a:lnTo>
                  <a:lnTo>
                    <a:pt x="93902" y="233310"/>
                  </a:lnTo>
                  <a:lnTo>
                    <a:pt x="123584" y="213905"/>
                  </a:lnTo>
                  <a:lnTo>
                    <a:pt x="154192" y="177658"/>
                  </a:lnTo>
                  <a:lnTo>
                    <a:pt x="167454" y="147505"/>
                  </a:lnTo>
                  <a:lnTo>
                    <a:pt x="167330" y="121614"/>
                  </a:lnTo>
                  <a:lnTo>
                    <a:pt x="164644" y="114636"/>
                  </a:lnTo>
                  <a:lnTo>
                    <a:pt x="155948" y="104978"/>
                  </a:lnTo>
                  <a:lnTo>
                    <a:pt x="150630" y="102830"/>
                  </a:lnTo>
                  <a:lnTo>
                    <a:pt x="139009" y="102349"/>
                  </a:lnTo>
                  <a:lnTo>
                    <a:pt x="126703" y="110227"/>
                  </a:lnTo>
                  <a:lnTo>
                    <a:pt x="109637" y="130720"/>
                  </a:lnTo>
                  <a:lnTo>
                    <a:pt x="91806" y="167241"/>
                  </a:lnTo>
                  <a:lnTo>
                    <a:pt x="84275" y="199670"/>
                  </a:lnTo>
                  <a:lnTo>
                    <a:pt x="82157" y="2377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674433" y="6365235"/>
            <a:ext cx="525619" cy="425980"/>
            <a:chOff x="5674433" y="6365235"/>
            <a:chExt cx="525619" cy="425980"/>
          </a:xfrm>
        </p:grpSpPr>
        <p:sp>
          <p:nvSpPr>
            <p:cNvPr id="131" name="Freeform 130"/>
            <p:cNvSpPr/>
            <p:nvPr/>
          </p:nvSpPr>
          <p:spPr>
            <a:xfrm>
              <a:off x="5674433" y="6624130"/>
              <a:ext cx="1" cy="167085"/>
            </a:xfrm>
            <a:custGeom>
              <a:avLst/>
              <a:gdLst/>
              <a:ahLst/>
              <a:cxnLst/>
              <a:rect l="0" t="0" r="0" b="0"/>
              <a:pathLst>
                <a:path w="1" h="167085">
                  <a:moveTo>
                    <a:pt x="0" y="0"/>
                  </a:moveTo>
                  <a:lnTo>
                    <a:pt x="0" y="62251"/>
                  </a:lnTo>
                  <a:lnTo>
                    <a:pt x="0" y="120583"/>
                  </a:lnTo>
                  <a:lnTo>
                    <a:pt x="0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828665" y="6365235"/>
              <a:ext cx="110016" cy="278175"/>
            </a:xfrm>
            <a:custGeom>
              <a:avLst/>
              <a:gdLst/>
              <a:ahLst/>
              <a:cxnLst/>
              <a:rect l="0" t="0" r="0" b="0"/>
              <a:pathLst>
                <a:path w="110016" h="278175">
                  <a:moveTo>
                    <a:pt x="0" y="8268"/>
                  </a:moveTo>
                  <a:lnTo>
                    <a:pt x="10234" y="1445"/>
                  </a:lnTo>
                  <a:lnTo>
                    <a:pt x="22875" y="0"/>
                  </a:lnTo>
                  <a:lnTo>
                    <a:pt x="37300" y="2452"/>
                  </a:lnTo>
                  <a:lnTo>
                    <a:pt x="56750" y="11861"/>
                  </a:lnTo>
                  <a:lnTo>
                    <a:pt x="67112" y="19624"/>
                  </a:lnTo>
                  <a:lnTo>
                    <a:pt x="72669" y="33546"/>
                  </a:lnTo>
                  <a:lnTo>
                    <a:pt x="73711" y="50207"/>
                  </a:lnTo>
                  <a:lnTo>
                    <a:pt x="62377" y="84984"/>
                  </a:lnTo>
                  <a:lnTo>
                    <a:pt x="52359" y="101133"/>
                  </a:lnTo>
                  <a:lnTo>
                    <a:pt x="22209" y="133638"/>
                  </a:lnTo>
                  <a:lnTo>
                    <a:pt x="21946" y="136118"/>
                  </a:lnTo>
                  <a:lnTo>
                    <a:pt x="24628" y="137058"/>
                  </a:lnTo>
                  <a:lnTo>
                    <a:pt x="52864" y="140258"/>
                  </a:lnTo>
                  <a:lnTo>
                    <a:pt x="66575" y="145713"/>
                  </a:lnTo>
                  <a:lnTo>
                    <a:pt x="93836" y="164261"/>
                  </a:lnTo>
                  <a:lnTo>
                    <a:pt x="104301" y="179943"/>
                  </a:lnTo>
                  <a:lnTo>
                    <a:pt x="109905" y="198100"/>
                  </a:lnTo>
                  <a:lnTo>
                    <a:pt x="110015" y="215691"/>
                  </a:lnTo>
                  <a:lnTo>
                    <a:pt x="99240" y="241650"/>
                  </a:lnTo>
                  <a:lnTo>
                    <a:pt x="86473" y="255039"/>
                  </a:lnTo>
                  <a:lnTo>
                    <a:pt x="63227" y="268701"/>
                  </a:lnTo>
                  <a:lnTo>
                    <a:pt x="40155" y="275367"/>
                  </a:lnTo>
                  <a:lnTo>
                    <a:pt x="19279" y="278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998104" y="6373503"/>
              <a:ext cx="156624" cy="226714"/>
            </a:xfrm>
            <a:custGeom>
              <a:avLst/>
              <a:gdLst/>
              <a:ahLst/>
              <a:cxnLst/>
              <a:rect l="0" t="0" r="0" b="0"/>
              <a:pathLst>
                <a:path w="156624" h="226714">
                  <a:moveTo>
                    <a:pt x="100466" y="19280"/>
                  </a:moveTo>
                  <a:lnTo>
                    <a:pt x="85075" y="30969"/>
                  </a:lnTo>
                  <a:lnTo>
                    <a:pt x="49471" y="78890"/>
                  </a:lnTo>
                  <a:lnTo>
                    <a:pt x="16968" y="137199"/>
                  </a:lnTo>
                  <a:lnTo>
                    <a:pt x="2943" y="168401"/>
                  </a:lnTo>
                  <a:lnTo>
                    <a:pt x="0" y="189804"/>
                  </a:lnTo>
                  <a:lnTo>
                    <a:pt x="4404" y="207885"/>
                  </a:lnTo>
                  <a:lnTo>
                    <a:pt x="8577" y="215706"/>
                  </a:lnTo>
                  <a:lnTo>
                    <a:pt x="14215" y="220920"/>
                  </a:lnTo>
                  <a:lnTo>
                    <a:pt x="28097" y="226713"/>
                  </a:lnTo>
                  <a:lnTo>
                    <a:pt x="43787" y="225480"/>
                  </a:lnTo>
                  <a:lnTo>
                    <a:pt x="73720" y="213052"/>
                  </a:lnTo>
                  <a:lnTo>
                    <a:pt x="113227" y="179459"/>
                  </a:lnTo>
                  <a:lnTo>
                    <a:pt x="142924" y="135805"/>
                  </a:lnTo>
                  <a:lnTo>
                    <a:pt x="152635" y="112515"/>
                  </a:lnTo>
                  <a:lnTo>
                    <a:pt x="156623" y="77291"/>
                  </a:lnTo>
                  <a:lnTo>
                    <a:pt x="150982" y="45433"/>
                  </a:lnTo>
                  <a:lnTo>
                    <a:pt x="140266" y="24728"/>
                  </a:lnTo>
                  <a:lnTo>
                    <a:pt x="130293" y="16227"/>
                  </a:lnTo>
                  <a:lnTo>
                    <a:pt x="1004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194964" y="6611277"/>
              <a:ext cx="5088" cy="167085"/>
            </a:xfrm>
            <a:custGeom>
              <a:avLst/>
              <a:gdLst/>
              <a:ahLst/>
              <a:cxnLst/>
              <a:rect l="0" t="0" r="0" b="0"/>
              <a:pathLst>
                <a:path w="5088" h="167085">
                  <a:moveTo>
                    <a:pt x="0" y="0"/>
                  </a:moveTo>
                  <a:lnTo>
                    <a:pt x="5087" y="59052"/>
                  </a:lnTo>
                  <a:lnTo>
                    <a:pt x="1223" y="121431"/>
                  </a:lnTo>
                  <a:lnTo>
                    <a:pt x="0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017417" y="7157770"/>
            <a:ext cx="1105905" cy="436734"/>
            <a:chOff x="5017417" y="7157770"/>
            <a:chExt cx="1105905" cy="436734"/>
          </a:xfrm>
        </p:grpSpPr>
        <p:sp>
          <p:nvSpPr>
            <p:cNvPr id="136" name="Freeform 135"/>
            <p:cNvSpPr/>
            <p:nvPr/>
          </p:nvSpPr>
          <p:spPr>
            <a:xfrm>
              <a:off x="5017417" y="7157770"/>
              <a:ext cx="245733" cy="295355"/>
            </a:xfrm>
            <a:custGeom>
              <a:avLst/>
              <a:gdLst/>
              <a:ahLst/>
              <a:cxnLst/>
              <a:rect l="0" t="0" r="0" b="0"/>
              <a:pathLst>
                <a:path w="245733" h="295355">
                  <a:moveTo>
                    <a:pt x="85075" y="70433"/>
                  </a:moveTo>
                  <a:lnTo>
                    <a:pt x="91897" y="60198"/>
                  </a:lnTo>
                  <a:lnTo>
                    <a:pt x="96141" y="40188"/>
                  </a:lnTo>
                  <a:lnTo>
                    <a:pt x="97398" y="16170"/>
                  </a:lnTo>
                  <a:lnTo>
                    <a:pt x="94718" y="9980"/>
                  </a:lnTo>
                  <a:lnTo>
                    <a:pt x="84124" y="1200"/>
                  </a:lnTo>
                  <a:lnTo>
                    <a:pt x="76587" y="0"/>
                  </a:lnTo>
                  <a:lnTo>
                    <a:pt x="58691" y="2476"/>
                  </a:lnTo>
                  <a:lnTo>
                    <a:pt x="38779" y="11898"/>
                  </a:lnTo>
                  <a:lnTo>
                    <a:pt x="20423" y="27147"/>
                  </a:lnTo>
                  <a:lnTo>
                    <a:pt x="11595" y="40961"/>
                  </a:lnTo>
                  <a:lnTo>
                    <a:pt x="108" y="73101"/>
                  </a:lnTo>
                  <a:lnTo>
                    <a:pt x="0" y="105259"/>
                  </a:lnTo>
                  <a:lnTo>
                    <a:pt x="6563" y="123755"/>
                  </a:lnTo>
                  <a:lnTo>
                    <a:pt x="16621" y="137688"/>
                  </a:lnTo>
                  <a:lnTo>
                    <a:pt x="28231" y="146260"/>
                  </a:lnTo>
                  <a:lnTo>
                    <a:pt x="44340" y="148642"/>
                  </a:lnTo>
                  <a:lnTo>
                    <a:pt x="80360" y="144354"/>
                  </a:lnTo>
                  <a:lnTo>
                    <a:pt x="93928" y="138750"/>
                  </a:lnTo>
                  <a:lnTo>
                    <a:pt x="123238" y="118675"/>
                  </a:lnTo>
                  <a:lnTo>
                    <a:pt x="159949" y="70309"/>
                  </a:lnTo>
                  <a:lnTo>
                    <a:pt x="182333" y="20798"/>
                  </a:lnTo>
                  <a:lnTo>
                    <a:pt x="185615" y="17350"/>
                  </a:lnTo>
                  <a:lnTo>
                    <a:pt x="189231" y="16480"/>
                  </a:lnTo>
                  <a:lnTo>
                    <a:pt x="193070" y="17327"/>
                  </a:lnTo>
                  <a:lnTo>
                    <a:pt x="196344" y="21463"/>
                  </a:lnTo>
                  <a:lnTo>
                    <a:pt x="203648" y="43626"/>
                  </a:lnTo>
                  <a:lnTo>
                    <a:pt x="206865" y="96229"/>
                  </a:lnTo>
                  <a:lnTo>
                    <a:pt x="210545" y="153449"/>
                  </a:lnTo>
                  <a:lnTo>
                    <a:pt x="216744" y="214948"/>
                  </a:lnTo>
                  <a:lnTo>
                    <a:pt x="225680" y="268861"/>
                  </a:lnTo>
                  <a:lnTo>
                    <a:pt x="235348" y="286553"/>
                  </a:lnTo>
                  <a:lnTo>
                    <a:pt x="245732" y="295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436660" y="7446698"/>
              <a:ext cx="16265" cy="147806"/>
            </a:xfrm>
            <a:custGeom>
              <a:avLst/>
              <a:gdLst/>
              <a:ahLst/>
              <a:cxnLst/>
              <a:rect l="0" t="0" r="0" b="0"/>
              <a:pathLst>
                <a:path w="16265" h="147806">
                  <a:moveTo>
                    <a:pt x="12852" y="0"/>
                  </a:moveTo>
                  <a:lnTo>
                    <a:pt x="16264" y="10234"/>
                  </a:lnTo>
                  <a:lnTo>
                    <a:pt x="16035" y="20971"/>
                  </a:lnTo>
                  <a:lnTo>
                    <a:pt x="13038" y="82250"/>
                  </a:lnTo>
                  <a:lnTo>
                    <a:pt x="1744" y="141394"/>
                  </a:lnTo>
                  <a:lnTo>
                    <a:pt x="0" y="14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623023" y="7206943"/>
              <a:ext cx="237774" cy="265461"/>
            </a:xfrm>
            <a:custGeom>
              <a:avLst/>
              <a:gdLst/>
              <a:ahLst/>
              <a:cxnLst/>
              <a:rect l="0" t="0" r="0" b="0"/>
              <a:pathLst>
                <a:path w="237774" h="265461">
                  <a:moveTo>
                    <a:pt x="0" y="34113"/>
                  </a:moveTo>
                  <a:lnTo>
                    <a:pt x="3411" y="23879"/>
                  </a:lnTo>
                  <a:lnTo>
                    <a:pt x="12702" y="15046"/>
                  </a:lnTo>
                  <a:lnTo>
                    <a:pt x="33991" y="3948"/>
                  </a:lnTo>
                  <a:lnTo>
                    <a:pt x="50095" y="0"/>
                  </a:lnTo>
                  <a:lnTo>
                    <a:pt x="81801" y="3282"/>
                  </a:lnTo>
                  <a:lnTo>
                    <a:pt x="102305" y="10697"/>
                  </a:lnTo>
                  <a:lnTo>
                    <a:pt x="125012" y="25997"/>
                  </a:lnTo>
                  <a:lnTo>
                    <a:pt x="142536" y="47901"/>
                  </a:lnTo>
                  <a:lnTo>
                    <a:pt x="162678" y="107357"/>
                  </a:lnTo>
                  <a:lnTo>
                    <a:pt x="161083" y="153834"/>
                  </a:lnTo>
                  <a:lnTo>
                    <a:pt x="154437" y="180023"/>
                  </a:lnTo>
                  <a:lnTo>
                    <a:pt x="145040" y="197023"/>
                  </a:lnTo>
                  <a:lnTo>
                    <a:pt x="129915" y="210291"/>
                  </a:lnTo>
                  <a:lnTo>
                    <a:pt x="97938" y="227032"/>
                  </a:lnTo>
                  <a:lnTo>
                    <a:pt x="70750" y="228052"/>
                  </a:lnTo>
                  <a:lnTo>
                    <a:pt x="40083" y="217008"/>
                  </a:lnTo>
                  <a:lnTo>
                    <a:pt x="18620" y="203581"/>
                  </a:lnTo>
                  <a:lnTo>
                    <a:pt x="9942" y="191070"/>
                  </a:lnTo>
                  <a:lnTo>
                    <a:pt x="5133" y="176703"/>
                  </a:lnTo>
                  <a:lnTo>
                    <a:pt x="5375" y="163177"/>
                  </a:lnTo>
                  <a:lnTo>
                    <a:pt x="12938" y="143519"/>
                  </a:lnTo>
                  <a:lnTo>
                    <a:pt x="17907" y="139183"/>
                  </a:lnTo>
                  <a:lnTo>
                    <a:pt x="31046" y="134363"/>
                  </a:lnTo>
                  <a:lnTo>
                    <a:pt x="57912" y="135061"/>
                  </a:lnTo>
                  <a:lnTo>
                    <a:pt x="93130" y="146825"/>
                  </a:lnTo>
                  <a:lnTo>
                    <a:pt x="123359" y="166709"/>
                  </a:lnTo>
                  <a:lnTo>
                    <a:pt x="179238" y="225880"/>
                  </a:lnTo>
                  <a:lnTo>
                    <a:pt x="210813" y="251890"/>
                  </a:lnTo>
                  <a:lnTo>
                    <a:pt x="237773" y="265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931977" y="7208924"/>
              <a:ext cx="191345" cy="254466"/>
            </a:xfrm>
            <a:custGeom>
              <a:avLst/>
              <a:gdLst/>
              <a:ahLst/>
              <a:cxnLst/>
              <a:rect l="0" t="0" r="0" b="0"/>
              <a:pathLst>
                <a:path w="191345" h="254466">
                  <a:moveTo>
                    <a:pt x="121609" y="38558"/>
                  </a:moveTo>
                  <a:lnTo>
                    <a:pt x="110634" y="29011"/>
                  </a:lnTo>
                  <a:lnTo>
                    <a:pt x="100308" y="24081"/>
                  </a:lnTo>
                  <a:lnTo>
                    <a:pt x="79040" y="20702"/>
                  </a:lnTo>
                  <a:lnTo>
                    <a:pt x="64846" y="23720"/>
                  </a:lnTo>
                  <a:lnTo>
                    <a:pt x="46715" y="33447"/>
                  </a:lnTo>
                  <a:lnTo>
                    <a:pt x="32299" y="47278"/>
                  </a:lnTo>
                  <a:lnTo>
                    <a:pt x="7897" y="83744"/>
                  </a:lnTo>
                  <a:lnTo>
                    <a:pt x="3237" y="97199"/>
                  </a:lnTo>
                  <a:lnTo>
                    <a:pt x="0" y="147717"/>
                  </a:lnTo>
                  <a:lnTo>
                    <a:pt x="6477" y="179514"/>
                  </a:lnTo>
                  <a:lnTo>
                    <a:pt x="17441" y="203613"/>
                  </a:lnTo>
                  <a:lnTo>
                    <a:pt x="33145" y="220909"/>
                  </a:lnTo>
                  <a:lnTo>
                    <a:pt x="70330" y="248320"/>
                  </a:lnTo>
                  <a:lnTo>
                    <a:pt x="99750" y="254465"/>
                  </a:lnTo>
                  <a:lnTo>
                    <a:pt x="135601" y="249463"/>
                  </a:lnTo>
                  <a:lnTo>
                    <a:pt x="154961" y="238922"/>
                  </a:lnTo>
                  <a:lnTo>
                    <a:pt x="181432" y="212295"/>
                  </a:lnTo>
                  <a:lnTo>
                    <a:pt x="187469" y="191700"/>
                  </a:lnTo>
                  <a:lnTo>
                    <a:pt x="191344" y="147987"/>
                  </a:lnTo>
                  <a:lnTo>
                    <a:pt x="188066" y="131463"/>
                  </a:lnTo>
                  <a:lnTo>
                    <a:pt x="162276" y="71399"/>
                  </a:lnTo>
                  <a:lnTo>
                    <a:pt x="144980" y="45124"/>
                  </a:lnTo>
                  <a:lnTo>
                    <a:pt x="1087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147476" y="7710177"/>
            <a:ext cx="937689" cy="462695"/>
            <a:chOff x="5147476" y="7710177"/>
            <a:chExt cx="937689" cy="462695"/>
          </a:xfrm>
        </p:grpSpPr>
        <p:sp>
          <p:nvSpPr>
            <p:cNvPr id="141" name="Freeform 140"/>
            <p:cNvSpPr/>
            <p:nvPr/>
          </p:nvSpPr>
          <p:spPr>
            <a:xfrm>
              <a:off x="5147476" y="7710177"/>
              <a:ext cx="38558" cy="308464"/>
            </a:xfrm>
            <a:custGeom>
              <a:avLst/>
              <a:gdLst/>
              <a:ahLst/>
              <a:cxnLst/>
              <a:rect l="0" t="0" r="0" b="0"/>
              <a:pathLst>
                <a:path w="38558" h="308464">
                  <a:moveTo>
                    <a:pt x="0" y="0"/>
                  </a:moveTo>
                  <a:lnTo>
                    <a:pt x="10961" y="56379"/>
                  </a:lnTo>
                  <a:lnTo>
                    <a:pt x="25720" y="115777"/>
                  </a:lnTo>
                  <a:lnTo>
                    <a:pt x="35703" y="171778"/>
                  </a:lnTo>
                  <a:lnTo>
                    <a:pt x="38307" y="230105"/>
                  </a:lnTo>
                  <a:lnTo>
                    <a:pt x="38535" y="290088"/>
                  </a:lnTo>
                  <a:lnTo>
                    <a:pt x="38557" y="308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70959" y="7742308"/>
              <a:ext cx="170742" cy="254375"/>
            </a:xfrm>
            <a:custGeom>
              <a:avLst/>
              <a:gdLst/>
              <a:ahLst/>
              <a:cxnLst/>
              <a:rect l="0" t="0" r="0" b="0"/>
              <a:pathLst>
                <a:path w="170742" h="254375">
                  <a:moveTo>
                    <a:pt x="88585" y="0"/>
                  </a:moveTo>
                  <a:lnTo>
                    <a:pt x="61751" y="21301"/>
                  </a:lnTo>
                  <a:lnTo>
                    <a:pt x="37590" y="53581"/>
                  </a:lnTo>
                  <a:lnTo>
                    <a:pt x="10621" y="111517"/>
                  </a:lnTo>
                  <a:lnTo>
                    <a:pt x="0" y="162811"/>
                  </a:lnTo>
                  <a:lnTo>
                    <a:pt x="5789" y="203740"/>
                  </a:lnTo>
                  <a:lnTo>
                    <a:pt x="13594" y="224358"/>
                  </a:lnTo>
                  <a:lnTo>
                    <a:pt x="29026" y="247104"/>
                  </a:lnTo>
                  <a:lnTo>
                    <a:pt x="41169" y="252631"/>
                  </a:lnTo>
                  <a:lnTo>
                    <a:pt x="57515" y="254374"/>
                  </a:lnTo>
                  <a:lnTo>
                    <a:pt x="105042" y="247850"/>
                  </a:lnTo>
                  <a:lnTo>
                    <a:pt x="122895" y="238458"/>
                  </a:lnTo>
                  <a:lnTo>
                    <a:pt x="150521" y="205138"/>
                  </a:lnTo>
                  <a:lnTo>
                    <a:pt x="167450" y="158095"/>
                  </a:lnTo>
                  <a:lnTo>
                    <a:pt x="170741" y="122451"/>
                  </a:lnTo>
                  <a:lnTo>
                    <a:pt x="165799" y="98455"/>
                  </a:lnTo>
                  <a:lnTo>
                    <a:pt x="145172" y="57370"/>
                  </a:lnTo>
                  <a:lnTo>
                    <a:pt x="120716" y="25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610170" y="8005787"/>
              <a:ext cx="19280" cy="167085"/>
            </a:xfrm>
            <a:custGeom>
              <a:avLst/>
              <a:gdLst/>
              <a:ahLst/>
              <a:cxnLst/>
              <a:rect l="0" t="0" r="0" b="0"/>
              <a:pathLst>
                <a:path w="19280" h="167085">
                  <a:moveTo>
                    <a:pt x="0" y="0"/>
                  </a:moveTo>
                  <a:lnTo>
                    <a:pt x="5131" y="47547"/>
                  </a:lnTo>
                  <a:lnTo>
                    <a:pt x="16497" y="100605"/>
                  </a:lnTo>
                  <a:lnTo>
                    <a:pt x="18729" y="142924"/>
                  </a:lnTo>
                  <a:lnTo>
                    <a:pt x="19279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798543" y="7793719"/>
              <a:ext cx="17270" cy="263480"/>
            </a:xfrm>
            <a:custGeom>
              <a:avLst/>
              <a:gdLst/>
              <a:ahLst/>
              <a:cxnLst/>
              <a:rect l="0" t="0" r="0" b="0"/>
              <a:pathLst>
                <a:path w="17270" h="263480">
                  <a:moveTo>
                    <a:pt x="4417" y="0"/>
                  </a:moveTo>
                  <a:lnTo>
                    <a:pt x="0" y="16819"/>
                  </a:lnTo>
                  <a:lnTo>
                    <a:pt x="1666" y="66619"/>
                  </a:lnTo>
                  <a:lnTo>
                    <a:pt x="11045" y="120568"/>
                  </a:lnTo>
                  <a:lnTo>
                    <a:pt x="16040" y="173208"/>
                  </a:lnTo>
                  <a:lnTo>
                    <a:pt x="17107" y="230743"/>
                  </a:lnTo>
                  <a:lnTo>
                    <a:pt x="17269" y="2634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928387" y="7769751"/>
              <a:ext cx="156778" cy="295512"/>
            </a:xfrm>
            <a:custGeom>
              <a:avLst/>
              <a:gdLst/>
              <a:ahLst/>
              <a:cxnLst/>
              <a:rect l="0" t="0" r="0" b="0"/>
              <a:pathLst>
                <a:path w="156778" h="295512">
                  <a:moveTo>
                    <a:pt x="105920" y="11115"/>
                  </a:moveTo>
                  <a:lnTo>
                    <a:pt x="63053" y="0"/>
                  </a:lnTo>
                  <a:lnTo>
                    <a:pt x="44740" y="463"/>
                  </a:lnTo>
                  <a:lnTo>
                    <a:pt x="19800" y="8752"/>
                  </a:lnTo>
                  <a:lnTo>
                    <a:pt x="7903" y="16253"/>
                  </a:lnTo>
                  <a:lnTo>
                    <a:pt x="4160" y="21681"/>
                  </a:lnTo>
                  <a:lnTo>
                    <a:pt x="0" y="35328"/>
                  </a:lnTo>
                  <a:lnTo>
                    <a:pt x="1959" y="49009"/>
                  </a:lnTo>
                  <a:lnTo>
                    <a:pt x="19504" y="82431"/>
                  </a:lnTo>
                  <a:lnTo>
                    <a:pt x="66230" y="139804"/>
                  </a:lnTo>
                  <a:lnTo>
                    <a:pt x="123845" y="197947"/>
                  </a:lnTo>
                  <a:lnTo>
                    <a:pt x="151713" y="241934"/>
                  </a:lnTo>
                  <a:lnTo>
                    <a:pt x="156500" y="258650"/>
                  </a:lnTo>
                  <a:lnTo>
                    <a:pt x="156777" y="266107"/>
                  </a:lnTo>
                  <a:lnTo>
                    <a:pt x="154819" y="272506"/>
                  </a:lnTo>
                  <a:lnTo>
                    <a:pt x="146931" y="283424"/>
                  </a:lnTo>
                  <a:lnTo>
                    <a:pt x="132477" y="291133"/>
                  </a:lnTo>
                  <a:lnTo>
                    <a:pt x="114867" y="295511"/>
                  </a:lnTo>
                  <a:lnTo>
                    <a:pt x="97520" y="295076"/>
                  </a:lnTo>
                  <a:lnTo>
                    <a:pt x="75108" y="287407"/>
                  </a:lnTo>
                  <a:lnTo>
                    <a:pt x="58311" y="272678"/>
                  </a:lnTo>
                  <a:lnTo>
                    <a:pt x="55616" y="265462"/>
                  </a:lnTo>
                  <a:lnTo>
                    <a:pt x="55234" y="238964"/>
                  </a:lnTo>
                  <a:lnTo>
                    <a:pt x="66186" y="191252"/>
                  </a:lnTo>
                  <a:lnTo>
                    <a:pt x="88527" y="127983"/>
                  </a:lnTo>
                  <a:lnTo>
                    <a:pt x="103049" y="73902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269576" y="8249987"/>
            <a:ext cx="1065005" cy="539811"/>
            <a:chOff x="5269576" y="8249987"/>
            <a:chExt cx="1065005" cy="539811"/>
          </a:xfrm>
        </p:grpSpPr>
        <p:sp>
          <p:nvSpPr>
            <p:cNvPr id="147" name="Freeform 146"/>
            <p:cNvSpPr/>
            <p:nvPr/>
          </p:nvSpPr>
          <p:spPr>
            <a:xfrm>
              <a:off x="5269576" y="8249987"/>
              <a:ext cx="44985" cy="347022"/>
            </a:xfrm>
            <a:custGeom>
              <a:avLst/>
              <a:gdLst/>
              <a:ahLst/>
              <a:cxnLst/>
              <a:rect l="0" t="0" r="0" b="0"/>
              <a:pathLst>
                <a:path w="44985" h="347022">
                  <a:moveTo>
                    <a:pt x="0" y="0"/>
                  </a:moveTo>
                  <a:lnTo>
                    <a:pt x="3411" y="57078"/>
                  </a:lnTo>
                  <a:lnTo>
                    <a:pt x="13019" y="115010"/>
                  </a:lnTo>
                  <a:lnTo>
                    <a:pt x="20633" y="174792"/>
                  </a:lnTo>
                  <a:lnTo>
                    <a:pt x="27164" y="235982"/>
                  </a:lnTo>
                  <a:lnTo>
                    <a:pt x="36782" y="292835"/>
                  </a:lnTo>
                  <a:lnTo>
                    <a:pt x="44984" y="347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455939" y="8268217"/>
              <a:ext cx="218495" cy="348071"/>
            </a:xfrm>
            <a:custGeom>
              <a:avLst/>
              <a:gdLst/>
              <a:ahLst/>
              <a:cxnLst/>
              <a:rect l="0" t="0" r="0" b="0"/>
              <a:pathLst>
                <a:path w="218495" h="348071">
                  <a:moveTo>
                    <a:pt x="0" y="20328"/>
                  </a:moveTo>
                  <a:lnTo>
                    <a:pt x="21300" y="2438"/>
                  </a:lnTo>
                  <a:lnTo>
                    <a:pt x="34934" y="0"/>
                  </a:lnTo>
                  <a:lnTo>
                    <a:pt x="73781" y="7665"/>
                  </a:lnTo>
                  <a:lnTo>
                    <a:pt x="124654" y="31243"/>
                  </a:lnTo>
                  <a:lnTo>
                    <a:pt x="166744" y="71239"/>
                  </a:lnTo>
                  <a:lnTo>
                    <a:pt x="196667" y="119197"/>
                  </a:lnTo>
                  <a:lnTo>
                    <a:pt x="208285" y="157619"/>
                  </a:lnTo>
                  <a:lnTo>
                    <a:pt x="211570" y="202150"/>
                  </a:lnTo>
                  <a:lnTo>
                    <a:pt x="205098" y="228036"/>
                  </a:lnTo>
                  <a:lnTo>
                    <a:pt x="189402" y="257240"/>
                  </a:lnTo>
                  <a:lnTo>
                    <a:pt x="166415" y="281732"/>
                  </a:lnTo>
                  <a:lnTo>
                    <a:pt x="153220" y="290739"/>
                  </a:lnTo>
                  <a:lnTo>
                    <a:pt x="128305" y="299110"/>
                  </a:lnTo>
                  <a:lnTo>
                    <a:pt x="87941" y="300397"/>
                  </a:lnTo>
                  <a:lnTo>
                    <a:pt x="73358" y="296892"/>
                  </a:lnTo>
                  <a:lnTo>
                    <a:pt x="62117" y="290574"/>
                  </a:lnTo>
                  <a:lnTo>
                    <a:pt x="54265" y="281102"/>
                  </a:lnTo>
                  <a:lnTo>
                    <a:pt x="43406" y="257567"/>
                  </a:lnTo>
                  <a:lnTo>
                    <a:pt x="39994" y="235253"/>
                  </a:lnTo>
                  <a:lnTo>
                    <a:pt x="45806" y="203729"/>
                  </a:lnTo>
                  <a:lnTo>
                    <a:pt x="59984" y="177489"/>
                  </a:lnTo>
                  <a:lnTo>
                    <a:pt x="77752" y="159560"/>
                  </a:lnTo>
                  <a:lnTo>
                    <a:pt x="83966" y="156705"/>
                  </a:lnTo>
                  <a:lnTo>
                    <a:pt x="96583" y="155438"/>
                  </a:lnTo>
                  <a:lnTo>
                    <a:pt x="111235" y="161063"/>
                  </a:lnTo>
                  <a:lnTo>
                    <a:pt x="126553" y="172131"/>
                  </a:lnTo>
                  <a:lnTo>
                    <a:pt x="150033" y="204518"/>
                  </a:lnTo>
                  <a:lnTo>
                    <a:pt x="186421" y="264471"/>
                  </a:lnTo>
                  <a:lnTo>
                    <a:pt x="197329" y="285694"/>
                  </a:lnTo>
                  <a:lnTo>
                    <a:pt x="218494" y="348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835143" y="8577729"/>
              <a:ext cx="6375" cy="212069"/>
            </a:xfrm>
            <a:custGeom>
              <a:avLst/>
              <a:gdLst/>
              <a:ahLst/>
              <a:cxnLst/>
              <a:rect l="0" t="0" r="0" b="0"/>
              <a:pathLst>
                <a:path w="6375" h="212069">
                  <a:moveTo>
                    <a:pt x="6374" y="0"/>
                  </a:moveTo>
                  <a:lnTo>
                    <a:pt x="344" y="52079"/>
                  </a:lnTo>
                  <a:lnTo>
                    <a:pt x="0" y="107589"/>
                  </a:lnTo>
                  <a:lnTo>
                    <a:pt x="666" y="168837"/>
                  </a:lnTo>
                  <a:lnTo>
                    <a:pt x="6374" y="212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990213" y="8365661"/>
              <a:ext cx="18389" cy="269905"/>
            </a:xfrm>
            <a:custGeom>
              <a:avLst/>
              <a:gdLst/>
              <a:ahLst/>
              <a:cxnLst/>
              <a:rect l="0" t="0" r="0" b="0"/>
              <a:pathLst>
                <a:path w="18389" h="269905">
                  <a:moveTo>
                    <a:pt x="5536" y="0"/>
                  </a:moveTo>
                  <a:lnTo>
                    <a:pt x="450" y="22875"/>
                  </a:lnTo>
                  <a:lnTo>
                    <a:pt x="0" y="76558"/>
                  </a:lnTo>
                  <a:lnTo>
                    <a:pt x="8077" y="129043"/>
                  </a:lnTo>
                  <a:lnTo>
                    <a:pt x="16537" y="192363"/>
                  </a:lnTo>
                  <a:lnTo>
                    <a:pt x="18226" y="255260"/>
                  </a:lnTo>
                  <a:lnTo>
                    <a:pt x="18388" y="269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135444" y="8322648"/>
              <a:ext cx="199137" cy="290927"/>
            </a:xfrm>
            <a:custGeom>
              <a:avLst/>
              <a:gdLst/>
              <a:ahLst/>
              <a:cxnLst/>
              <a:rect l="0" t="0" r="0" b="0"/>
              <a:pathLst>
                <a:path w="199137" h="290927">
                  <a:moveTo>
                    <a:pt x="136636" y="23734"/>
                  </a:moveTo>
                  <a:lnTo>
                    <a:pt x="119817" y="14187"/>
                  </a:lnTo>
                  <a:lnTo>
                    <a:pt x="59602" y="0"/>
                  </a:lnTo>
                  <a:lnTo>
                    <a:pt x="43134" y="333"/>
                  </a:lnTo>
                  <a:lnTo>
                    <a:pt x="22533" y="8549"/>
                  </a:lnTo>
                  <a:lnTo>
                    <a:pt x="11902" y="16033"/>
                  </a:lnTo>
                  <a:lnTo>
                    <a:pt x="4321" y="27927"/>
                  </a:lnTo>
                  <a:lnTo>
                    <a:pt x="0" y="42021"/>
                  </a:lnTo>
                  <a:lnTo>
                    <a:pt x="459" y="55424"/>
                  </a:lnTo>
                  <a:lnTo>
                    <a:pt x="4948" y="66617"/>
                  </a:lnTo>
                  <a:lnTo>
                    <a:pt x="8144" y="71602"/>
                  </a:lnTo>
                  <a:lnTo>
                    <a:pt x="17407" y="79043"/>
                  </a:lnTo>
                  <a:lnTo>
                    <a:pt x="22877" y="82028"/>
                  </a:lnTo>
                  <a:lnTo>
                    <a:pt x="83565" y="92778"/>
                  </a:lnTo>
                  <a:lnTo>
                    <a:pt x="138876" y="105891"/>
                  </a:lnTo>
                  <a:lnTo>
                    <a:pt x="161092" y="120701"/>
                  </a:lnTo>
                  <a:lnTo>
                    <a:pt x="169641" y="129666"/>
                  </a:lnTo>
                  <a:lnTo>
                    <a:pt x="195589" y="175965"/>
                  </a:lnTo>
                  <a:lnTo>
                    <a:pt x="199136" y="213537"/>
                  </a:lnTo>
                  <a:lnTo>
                    <a:pt x="197022" y="234236"/>
                  </a:lnTo>
                  <a:lnTo>
                    <a:pt x="189893" y="251529"/>
                  </a:lnTo>
                  <a:lnTo>
                    <a:pt x="171275" y="276673"/>
                  </a:lnTo>
                  <a:lnTo>
                    <a:pt x="156792" y="284432"/>
                  </a:lnTo>
                  <a:lnTo>
                    <a:pt x="130470" y="290911"/>
                  </a:lnTo>
                  <a:lnTo>
                    <a:pt x="106486" y="290926"/>
                  </a:lnTo>
                  <a:lnTo>
                    <a:pt x="92532" y="287434"/>
                  </a:lnTo>
                  <a:lnTo>
                    <a:pt x="56225" y="266129"/>
                  </a:lnTo>
                  <a:lnTo>
                    <a:pt x="14536" y="229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Freeform 152"/>
          <p:cNvSpPr/>
          <p:nvPr/>
        </p:nvSpPr>
        <p:spPr>
          <a:xfrm>
            <a:off x="6235211" y="6175381"/>
            <a:ext cx="530678" cy="531546"/>
          </a:xfrm>
          <a:custGeom>
            <a:avLst/>
            <a:gdLst/>
            <a:ahLst/>
            <a:cxnLst/>
            <a:rect l="0" t="0" r="0" b="0"/>
            <a:pathLst>
              <a:path w="530678" h="531546">
                <a:moveTo>
                  <a:pt x="313200" y="24612"/>
                </a:moveTo>
                <a:lnTo>
                  <a:pt x="270600" y="19080"/>
                </a:lnTo>
                <a:lnTo>
                  <a:pt x="219445" y="28624"/>
                </a:lnTo>
                <a:lnTo>
                  <a:pt x="170592" y="48422"/>
                </a:lnTo>
                <a:lnTo>
                  <a:pt x="109754" y="96399"/>
                </a:lnTo>
                <a:lnTo>
                  <a:pt x="59009" y="155753"/>
                </a:lnTo>
                <a:lnTo>
                  <a:pt x="27804" y="208895"/>
                </a:lnTo>
                <a:lnTo>
                  <a:pt x="6859" y="262394"/>
                </a:lnTo>
                <a:lnTo>
                  <a:pt x="0" y="308641"/>
                </a:lnTo>
                <a:lnTo>
                  <a:pt x="4489" y="349485"/>
                </a:lnTo>
                <a:lnTo>
                  <a:pt x="22406" y="398398"/>
                </a:lnTo>
                <a:lnTo>
                  <a:pt x="49377" y="432826"/>
                </a:lnTo>
                <a:lnTo>
                  <a:pt x="109568" y="480701"/>
                </a:lnTo>
                <a:lnTo>
                  <a:pt x="165793" y="507858"/>
                </a:lnTo>
                <a:lnTo>
                  <a:pt x="220860" y="526623"/>
                </a:lnTo>
                <a:lnTo>
                  <a:pt x="279699" y="531545"/>
                </a:lnTo>
                <a:lnTo>
                  <a:pt x="334442" y="530765"/>
                </a:lnTo>
                <a:lnTo>
                  <a:pt x="384739" y="514389"/>
                </a:lnTo>
                <a:lnTo>
                  <a:pt x="421713" y="491729"/>
                </a:lnTo>
                <a:lnTo>
                  <a:pt x="477532" y="437113"/>
                </a:lnTo>
                <a:lnTo>
                  <a:pt x="503204" y="391663"/>
                </a:lnTo>
                <a:lnTo>
                  <a:pt x="523964" y="328669"/>
                </a:lnTo>
                <a:lnTo>
                  <a:pt x="530677" y="275223"/>
                </a:lnTo>
                <a:lnTo>
                  <a:pt x="529702" y="217965"/>
                </a:lnTo>
                <a:lnTo>
                  <a:pt x="516764" y="160955"/>
                </a:lnTo>
                <a:lnTo>
                  <a:pt x="496433" y="117620"/>
                </a:lnTo>
                <a:lnTo>
                  <a:pt x="460017" y="76290"/>
                </a:lnTo>
                <a:lnTo>
                  <a:pt x="419893" y="47338"/>
                </a:lnTo>
                <a:lnTo>
                  <a:pt x="359915" y="23854"/>
                </a:lnTo>
                <a:lnTo>
                  <a:pt x="301560" y="7618"/>
                </a:lnTo>
                <a:lnTo>
                  <a:pt x="243678" y="0"/>
                </a:lnTo>
                <a:lnTo>
                  <a:pt x="210380" y="5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263432" y="5326015"/>
            <a:ext cx="535021" cy="583802"/>
          </a:xfrm>
          <a:custGeom>
            <a:avLst/>
            <a:gdLst/>
            <a:ahLst/>
            <a:cxnLst/>
            <a:rect l="0" t="0" r="0" b="0"/>
            <a:pathLst>
              <a:path w="535021" h="583802">
                <a:moveTo>
                  <a:pt x="403158" y="83542"/>
                </a:moveTo>
                <a:lnTo>
                  <a:pt x="399746" y="73307"/>
                </a:lnTo>
                <a:lnTo>
                  <a:pt x="392359" y="64474"/>
                </a:lnTo>
                <a:lnTo>
                  <a:pt x="373574" y="47168"/>
                </a:lnTo>
                <a:lnTo>
                  <a:pt x="360973" y="42384"/>
                </a:lnTo>
                <a:lnTo>
                  <a:pt x="317957" y="35711"/>
                </a:lnTo>
                <a:lnTo>
                  <a:pt x="259166" y="52289"/>
                </a:lnTo>
                <a:lnTo>
                  <a:pt x="201589" y="78792"/>
                </a:lnTo>
                <a:lnTo>
                  <a:pt x="142781" y="118318"/>
                </a:lnTo>
                <a:lnTo>
                  <a:pt x="86586" y="178215"/>
                </a:lnTo>
                <a:lnTo>
                  <a:pt x="47153" y="233306"/>
                </a:lnTo>
                <a:lnTo>
                  <a:pt x="18670" y="295868"/>
                </a:lnTo>
                <a:lnTo>
                  <a:pt x="5789" y="347072"/>
                </a:lnTo>
                <a:lnTo>
                  <a:pt x="0" y="406160"/>
                </a:lnTo>
                <a:lnTo>
                  <a:pt x="10062" y="466058"/>
                </a:lnTo>
                <a:lnTo>
                  <a:pt x="28711" y="509700"/>
                </a:lnTo>
                <a:lnTo>
                  <a:pt x="44679" y="528667"/>
                </a:lnTo>
                <a:lnTo>
                  <a:pt x="96442" y="562254"/>
                </a:lnTo>
                <a:lnTo>
                  <a:pt x="153608" y="577656"/>
                </a:lnTo>
                <a:lnTo>
                  <a:pt x="207567" y="583384"/>
                </a:lnTo>
                <a:lnTo>
                  <a:pt x="261226" y="583801"/>
                </a:lnTo>
                <a:lnTo>
                  <a:pt x="313080" y="575844"/>
                </a:lnTo>
                <a:lnTo>
                  <a:pt x="371594" y="555900"/>
                </a:lnTo>
                <a:lnTo>
                  <a:pt x="431525" y="519537"/>
                </a:lnTo>
                <a:lnTo>
                  <a:pt x="461863" y="495325"/>
                </a:lnTo>
                <a:lnTo>
                  <a:pt x="498821" y="445059"/>
                </a:lnTo>
                <a:lnTo>
                  <a:pt x="524598" y="386853"/>
                </a:lnTo>
                <a:lnTo>
                  <a:pt x="532105" y="363296"/>
                </a:lnTo>
                <a:lnTo>
                  <a:pt x="535020" y="309351"/>
                </a:lnTo>
                <a:lnTo>
                  <a:pt x="525520" y="257228"/>
                </a:lnTo>
                <a:lnTo>
                  <a:pt x="504762" y="205676"/>
                </a:lnTo>
                <a:lnTo>
                  <a:pt x="470275" y="144795"/>
                </a:lnTo>
                <a:lnTo>
                  <a:pt x="411225" y="82781"/>
                </a:lnTo>
                <a:lnTo>
                  <a:pt x="359239" y="48113"/>
                </a:lnTo>
                <a:lnTo>
                  <a:pt x="306974" y="21801"/>
                </a:lnTo>
                <a:lnTo>
                  <a:pt x="2489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800" y="330200"/>
            <a:ext cx="492960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Least Common Multiple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1219200"/>
            <a:ext cx="847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30"/>
              </a:rPr>
              <a:t>~The smallest number that is a multiple of each number (LCM)</a:t>
            </a:r>
            <a:endParaRPr lang="en-US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200" y="2578100"/>
            <a:ext cx="61595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~ Prime factorization helps here too!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300" y="3429000"/>
            <a:ext cx="231432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Arial - 26"/>
              </a:rPr>
              <a:t>Example:</a:t>
            </a:r>
          </a:p>
          <a:p>
            <a:r>
              <a:rPr lang="en-US" sz="2000" smtClean="0">
                <a:solidFill>
                  <a:srgbClr val="000000"/>
                </a:solidFill>
                <a:latin typeface="Arial - 26"/>
              </a:rPr>
              <a:t>24, 30, and 42</a:t>
            </a:r>
            <a:endParaRPr lang="en-US" sz="20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6583" y="4405445"/>
            <a:ext cx="498775" cy="456270"/>
            <a:chOff x="516583" y="4405445"/>
            <a:chExt cx="498775" cy="456270"/>
          </a:xfrm>
        </p:grpSpPr>
        <p:sp>
          <p:nvSpPr>
            <p:cNvPr id="6" name="Freeform 5"/>
            <p:cNvSpPr/>
            <p:nvPr/>
          </p:nvSpPr>
          <p:spPr>
            <a:xfrm>
              <a:off x="802094" y="4418298"/>
              <a:ext cx="97590" cy="186364"/>
            </a:xfrm>
            <a:custGeom>
              <a:avLst/>
              <a:gdLst/>
              <a:ahLst/>
              <a:cxnLst/>
              <a:rect l="0" t="0" r="0" b="0"/>
              <a:pathLst>
                <a:path w="97590" h="186364">
                  <a:moveTo>
                    <a:pt x="97589" y="0"/>
                  </a:moveTo>
                  <a:lnTo>
                    <a:pt x="68998" y="62300"/>
                  </a:lnTo>
                  <a:lnTo>
                    <a:pt x="27462" y="120635"/>
                  </a:lnTo>
                  <a:lnTo>
                    <a:pt x="474" y="174055"/>
                  </a:lnTo>
                  <a:lnTo>
                    <a:pt x="0" y="177443"/>
                  </a:lnTo>
                  <a:lnTo>
                    <a:pt x="1195" y="1863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906110" y="4405445"/>
              <a:ext cx="109248" cy="199217"/>
            </a:xfrm>
            <a:custGeom>
              <a:avLst/>
              <a:gdLst/>
              <a:ahLst/>
              <a:cxnLst/>
              <a:rect l="0" t="0" r="0" b="0"/>
              <a:pathLst>
                <a:path w="109248" h="199217">
                  <a:moveTo>
                    <a:pt x="0" y="0"/>
                  </a:moveTo>
                  <a:lnTo>
                    <a:pt x="6558" y="20522"/>
                  </a:lnTo>
                  <a:lnTo>
                    <a:pt x="41559" y="77314"/>
                  </a:lnTo>
                  <a:lnTo>
                    <a:pt x="66078" y="139313"/>
                  </a:lnTo>
                  <a:lnTo>
                    <a:pt x="109247" y="19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16583" y="4615126"/>
              <a:ext cx="190312" cy="246589"/>
            </a:xfrm>
            <a:custGeom>
              <a:avLst/>
              <a:gdLst/>
              <a:ahLst/>
              <a:cxnLst/>
              <a:rect l="0" t="0" r="0" b="0"/>
              <a:pathLst>
                <a:path w="190312" h="246589">
                  <a:moveTo>
                    <a:pt x="68211" y="15240"/>
                  </a:moveTo>
                  <a:lnTo>
                    <a:pt x="79186" y="5693"/>
                  </a:lnTo>
                  <a:lnTo>
                    <a:pt x="89511" y="763"/>
                  </a:lnTo>
                  <a:lnTo>
                    <a:pt x="101241" y="0"/>
                  </a:lnTo>
                  <a:lnTo>
                    <a:pt x="107368" y="796"/>
                  </a:lnTo>
                  <a:lnTo>
                    <a:pt x="119888" y="7393"/>
                  </a:lnTo>
                  <a:lnTo>
                    <a:pt x="126225" y="12150"/>
                  </a:lnTo>
                  <a:lnTo>
                    <a:pt x="141968" y="35905"/>
                  </a:lnTo>
                  <a:lnTo>
                    <a:pt x="157455" y="85116"/>
                  </a:lnTo>
                  <a:lnTo>
                    <a:pt x="160583" y="118534"/>
                  </a:lnTo>
                  <a:lnTo>
                    <a:pt x="157819" y="134694"/>
                  </a:lnTo>
                  <a:lnTo>
                    <a:pt x="140431" y="169123"/>
                  </a:lnTo>
                  <a:lnTo>
                    <a:pt x="122357" y="190692"/>
                  </a:lnTo>
                  <a:lnTo>
                    <a:pt x="100042" y="207177"/>
                  </a:lnTo>
                  <a:lnTo>
                    <a:pt x="81168" y="214315"/>
                  </a:lnTo>
                  <a:lnTo>
                    <a:pt x="64687" y="216059"/>
                  </a:lnTo>
                  <a:lnTo>
                    <a:pt x="49508" y="213741"/>
                  </a:lnTo>
                  <a:lnTo>
                    <a:pt x="33241" y="207950"/>
                  </a:lnTo>
                  <a:lnTo>
                    <a:pt x="27047" y="202978"/>
                  </a:lnTo>
                  <a:lnTo>
                    <a:pt x="5888" y="166382"/>
                  </a:lnTo>
                  <a:lnTo>
                    <a:pt x="0" y="141344"/>
                  </a:lnTo>
                  <a:lnTo>
                    <a:pt x="2431" y="128171"/>
                  </a:lnTo>
                  <a:lnTo>
                    <a:pt x="5079" y="122659"/>
                  </a:lnTo>
                  <a:lnTo>
                    <a:pt x="13733" y="114631"/>
                  </a:lnTo>
                  <a:lnTo>
                    <a:pt x="19040" y="111490"/>
                  </a:lnTo>
                  <a:lnTo>
                    <a:pt x="24006" y="110824"/>
                  </a:lnTo>
                  <a:lnTo>
                    <a:pt x="33331" y="113893"/>
                  </a:lnTo>
                  <a:lnTo>
                    <a:pt x="96530" y="157110"/>
                  </a:lnTo>
                  <a:lnTo>
                    <a:pt x="158080" y="202146"/>
                  </a:lnTo>
                  <a:lnTo>
                    <a:pt x="190311" y="246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8240" y="4645838"/>
            <a:ext cx="1679654" cy="1848160"/>
            <a:chOff x="248240" y="4645838"/>
            <a:chExt cx="1679654" cy="1848160"/>
          </a:xfrm>
        </p:grpSpPr>
        <p:sp>
          <p:nvSpPr>
            <p:cNvPr id="10" name="Freeform 9"/>
            <p:cNvSpPr/>
            <p:nvPr/>
          </p:nvSpPr>
          <p:spPr>
            <a:xfrm>
              <a:off x="962104" y="4668924"/>
              <a:ext cx="18940" cy="179938"/>
            </a:xfrm>
            <a:custGeom>
              <a:avLst/>
              <a:gdLst/>
              <a:ahLst/>
              <a:cxnLst/>
              <a:rect l="0" t="0" r="0" b="0"/>
              <a:pathLst>
                <a:path w="18940" h="179938">
                  <a:moveTo>
                    <a:pt x="8269" y="0"/>
                  </a:moveTo>
                  <a:lnTo>
                    <a:pt x="8269" y="13646"/>
                  </a:lnTo>
                  <a:lnTo>
                    <a:pt x="4460" y="24154"/>
                  </a:lnTo>
                  <a:lnTo>
                    <a:pt x="1446" y="28955"/>
                  </a:lnTo>
                  <a:lnTo>
                    <a:pt x="0" y="43811"/>
                  </a:lnTo>
                  <a:lnTo>
                    <a:pt x="5105" y="72246"/>
                  </a:lnTo>
                  <a:lnTo>
                    <a:pt x="18939" y="128099"/>
                  </a:lnTo>
                  <a:lnTo>
                    <a:pt x="18571" y="152201"/>
                  </a:lnTo>
                  <a:lnTo>
                    <a:pt x="14989" y="164754"/>
                  </a:lnTo>
                  <a:lnTo>
                    <a:pt x="1842" y="179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60341" y="4645838"/>
              <a:ext cx="205643" cy="215877"/>
            </a:xfrm>
            <a:custGeom>
              <a:avLst/>
              <a:gdLst/>
              <a:ahLst/>
              <a:cxnLst/>
              <a:rect l="0" t="0" r="0" b="0"/>
              <a:pathLst>
                <a:path w="205643" h="215877">
                  <a:moveTo>
                    <a:pt x="0" y="10234"/>
                  </a:moveTo>
                  <a:lnTo>
                    <a:pt x="6823" y="3411"/>
                  </a:lnTo>
                  <a:lnTo>
                    <a:pt x="19693" y="61"/>
                  </a:lnTo>
                  <a:lnTo>
                    <a:pt x="36600" y="0"/>
                  </a:lnTo>
                  <a:lnTo>
                    <a:pt x="60748" y="7995"/>
                  </a:lnTo>
                  <a:lnTo>
                    <a:pt x="87081" y="27640"/>
                  </a:lnTo>
                  <a:lnTo>
                    <a:pt x="97047" y="43714"/>
                  </a:lnTo>
                  <a:lnTo>
                    <a:pt x="111259" y="81042"/>
                  </a:lnTo>
                  <a:lnTo>
                    <a:pt x="109671" y="119901"/>
                  </a:lnTo>
                  <a:lnTo>
                    <a:pt x="103026" y="144120"/>
                  </a:lnTo>
                  <a:lnTo>
                    <a:pt x="76296" y="182617"/>
                  </a:lnTo>
                  <a:lnTo>
                    <a:pt x="68715" y="186563"/>
                  </a:lnTo>
                  <a:lnTo>
                    <a:pt x="50771" y="189043"/>
                  </a:lnTo>
                  <a:lnTo>
                    <a:pt x="36608" y="185861"/>
                  </a:lnTo>
                  <a:lnTo>
                    <a:pt x="30831" y="183013"/>
                  </a:lnTo>
                  <a:lnTo>
                    <a:pt x="26981" y="178259"/>
                  </a:lnTo>
                  <a:lnTo>
                    <a:pt x="16882" y="142040"/>
                  </a:lnTo>
                  <a:lnTo>
                    <a:pt x="17458" y="120453"/>
                  </a:lnTo>
                  <a:lnTo>
                    <a:pt x="24182" y="108964"/>
                  </a:lnTo>
                  <a:lnTo>
                    <a:pt x="28974" y="103901"/>
                  </a:lnTo>
                  <a:lnTo>
                    <a:pt x="34311" y="101954"/>
                  </a:lnTo>
                  <a:lnTo>
                    <a:pt x="40011" y="102084"/>
                  </a:lnTo>
                  <a:lnTo>
                    <a:pt x="45953" y="103599"/>
                  </a:lnTo>
                  <a:lnTo>
                    <a:pt x="64550" y="115965"/>
                  </a:lnTo>
                  <a:lnTo>
                    <a:pt x="115946" y="173750"/>
                  </a:lnTo>
                  <a:lnTo>
                    <a:pt x="146563" y="197188"/>
                  </a:lnTo>
                  <a:lnTo>
                    <a:pt x="171635" y="209703"/>
                  </a:lnTo>
                  <a:lnTo>
                    <a:pt x="205642" y="215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70373" y="4887419"/>
              <a:ext cx="141380" cy="244201"/>
            </a:xfrm>
            <a:custGeom>
              <a:avLst/>
              <a:gdLst/>
              <a:ahLst/>
              <a:cxnLst/>
              <a:rect l="0" t="0" r="0" b="0"/>
              <a:pathLst>
                <a:path w="141380" h="244201">
                  <a:moveTo>
                    <a:pt x="141379" y="0"/>
                  </a:moveTo>
                  <a:lnTo>
                    <a:pt x="116964" y="57985"/>
                  </a:lnTo>
                  <a:lnTo>
                    <a:pt x="83408" y="115677"/>
                  </a:lnTo>
                  <a:lnTo>
                    <a:pt x="68745" y="133049"/>
                  </a:lnTo>
                  <a:lnTo>
                    <a:pt x="43432" y="161253"/>
                  </a:lnTo>
                  <a:lnTo>
                    <a:pt x="17902" y="204398"/>
                  </a:lnTo>
                  <a:lnTo>
                    <a:pt x="0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24604" y="4887419"/>
              <a:ext cx="257054" cy="250627"/>
            </a:xfrm>
            <a:custGeom>
              <a:avLst/>
              <a:gdLst/>
              <a:ahLst/>
              <a:cxnLst/>
              <a:rect l="0" t="0" r="0" b="0"/>
              <a:pathLst>
                <a:path w="257054" h="250627">
                  <a:moveTo>
                    <a:pt x="0" y="0"/>
                  </a:moveTo>
                  <a:lnTo>
                    <a:pt x="34422" y="51338"/>
                  </a:lnTo>
                  <a:lnTo>
                    <a:pt x="88234" y="109376"/>
                  </a:lnTo>
                  <a:lnTo>
                    <a:pt x="139597" y="168030"/>
                  </a:lnTo>
                  <a:lnTo>
                    <a:pt x="163993" y="198626"/>
                  </a:lnTo>
                  <a:lnTo>
                    <a:pt x="227150" y="239066"/>
                  </a:lnTo>
                  <a:lnTo>
                    <a:pt x="257053" y="250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6270" y="5131619"/>
              <a:ext cx="143362" cy="270438"/>
            </a:xfrm>
            <a:custGeom>
              <a:avLst/>
              <a:gdLst/>
              <a:ahLst/>
              <a:cxnLst/>
              <a:rect l="0" t="0" r="0" b="0"/>
              <a:pathLst>
                <a:path w="143362" h="270438">
                  <a:moveTo>
                    <a:pt x="44134" y="0"/>
                  </a:moveTo>
                  <a:lnTo>
                    <a:pt x="23495" y="59796"/>
                  </a:lnTo>
                  <a:lnTo>
                    <a:pt x="9929" y="116906"/>
                  </a:lnTo>
                  <a:lnTo>
                    <a:pt x="0" y="177741"/>
                  </a:lnTo>
                  <a:lnTo>
                    <a:pt x="1222" y="210153"/>
                  </a:lnTo>
                  <a:lnTo>
                    <a:pt x="8128" y="237395"/>
                  </a:lnTo>
                  <a:lnTo>
                    <a:pt x="17678" y="253529"/>
                  </a:lnTo>
                  <a:lnTo>
                    <a:pt x="36375" y="267353"/>
                  </a:lnTo>
                  <a:lnTo>
                    <a:pt x="51872" y="270437"/>
                  </a:lnTo>
                  <a:lnTo>
                    <a:pt x="67566" y="268713"/>
                  </a:lnTo>
                  <a:lnTo>
                    <a:pt x="81682" y="263187"/>
                  </a:lnTo>
                  <a:lnTo>
                    <a:pt x="98260" y="248635"/>
                  </a:lnTo>
                  <a:lnTo>
                    <a:pt x="115942" y="224528"/>
                  </a:lnTo>
                  <a:lnTo>
                    <a:pt x="138305" y="167074"/>
                  </a:lnTo>
                  <a:lnTo>
                    <a:pt x="143361" y="147802"/>
                  </a:lnTo>
                  <a:lnTo>
                    <a:pt x="142264" y="134951"/>
                  </a:lnTo>
                  <a:lnTo>
                    <a:pt x="139543" y="129953"/>
                  </a:lnTo>
                  <a:lnTo>
                    <a:pt x="130808" y="122496"/>
                  </a:lnTo>
                  <a:lnTo>
                    <a:pt x="125480" y="122364"/>
                  </a:lnTo>
                  <a:lnTo>
                    <a:pt x="113848" y="127930"/>
                  </a:lnTo>
                  <a:lnTo>
                    <a:pt x="98667" y="139694"/>
                  </a:lnTo>
                  <a:lnTo>
                    <a:pt x="72068" y="179459"/>
                  </a:lnTo>
                  <a:lnTo>
                    <a:pt x="55228" y="229519"/>
                  </a:lnTo>
                  <a:lnTo>
                    <a:pt x="54539" y="239579"/>
                  </a:lnTo>
                  <a:lnTo>
                    <a:pt x="56987" y="250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40562" y="5187831"/>
              <a:ext cx="166801" cy="258678"/>
            </a:xfrm>
            <a:custGeom>
              <a:avLst/>
              <a:gdLst/>
              <a:ahLst/>
              <a:cxnLst/>
              <a:rect l="0" t="0" r="0" b="0"/>
              <a:pathLst>
                <a:path w="166801" h="258678">
                  <a:moveTo>
                    <a:pt x="12568" y="14477"/>
                  </a:moveTo>
                  <a:lnTo>
                    <a:pt x="19391" y="7654"/>
                  </a:lnTo>
                  <a:lnTo>
                    <a:pt x="37280" y="0"/>
                  </a:lnTo>
                  <a:lnTo>
                    <a:pt x="64081" y="32"/>
                  </a:lnTo>
                  <a:lnTo>
                    <a:pt x="78543" y="4725"/>
                  </a:lnTo>
                  <a:lnTo>
                    <a:pt x="127722" y="34234"/>
                  </a:lnTo>
                  <a:lnTo>
                    <a:pt x="132180" y="38359"/>
                  </a:lnTo>
                  <a:lnTo>
                    <a:pt x="137132" y="54367"/>
                  </a:lnTo>
                  <a:lnTo>
                    <a:pt x="138017" y="83657"/>
                  </a:lnTo>
                  <a:lnTo>
                    <a:pt x="131918" y="115730"/>
                  </a:lnTo>
                  <a:lnTo>
                    <a:pt x="110237" y="162191"/>
                  </a:lnTo>
                  <a:lnTo>
                    <a:pt x="100247" y="175094"/>
                  </a:lnTo>
                  <a:lnTo>
                    <a:pt x="75756" y="190991"/>
                  </a:lnTo>
                  <a:lnTo>
                    <a:pt x="49300" y="201333"/>
                  </a:lnTo>
                  <a:lnTo>
                    <a:pt x="40627" y="201169"/>
                  </a:lnTo>
                  <a:lnTo>
                    <a:pt x="23373" y="195274"/>
                  </a:lnTo>
                  <a:lnTo>
                    <a:pt x="4424" y="179912"/>
                  </a:lnTo>
                  <a:lnTo>
                    <a:pt x="1427" y="172608"/>
                  </a:lnTo>
                  <a:lnTo>
                    <a:pt x="0" y="154971"/>
                  </a:lnTo>
                  <a:lnTo>
                    <a:pt x="5554" y="139040"/>
                  </a:lnTo>
                  <a:lnTo>
                    <a:pt x="10035" y="131793"/>
                  </a:lnTo>
                  <a:lnTo>
                    <a:pt x="15877" y="127675"/>
                  </a:lnTo>
                  <a:lnTo>
                    <a:pt x="29986" y="125004"/>
                  </a:lnTo>
                  <a:lnTo>
                    <a:pt x="45777" y="130006"/>
                  </a:lnTo>
                  <a:lnTo>
                    <a:pt x="53986" y="134338"/>
                  </a:lnTo>
                  <a:lnTo>
                    <a:pt x="66916" y="148673"/>
                  </a:lnTo>
                  <a:lnTo>
                    <a:pt x="105690" y="207477"/>
                  </a:lnTo>
                  <a:lnTo>
                    <a:pt x="147706" y="248852"/>
                  </a:lnTo>
                  <a:lnTo>
                    <a:pt x="166800" y="258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94041" y="5497919"/>
              <a:ext cx="179938" cy="147806"/>
            </a:xfrm>
            <a:custGeom>
              <a:avLst/>
              <a:gdLst/>
              <a:ahLst/>
              <a:cxnLst/>
              <a:rect l="0" t="0" r="0" b="0"/>
              <a:pathLst>
                <a:path w="179938" h="147806">
                  <a:moveTo>
                    <a:pt x="179937" y="0"/>
                  </a:moveTo>
                  <a:lnTo>
                    <a:pt x="170390" y="10974"/>
                  </a:lnTo>
                  <a:lnTo>
                    <a:pt x="155258" y="35745"/>
                  </a:lnTo>
                  <a:lnTo>
                    <a:pt x="95935" y="88621"/>
                  </a:lnTo>
                  <a:lnTo>
                    <a:pt x="35535" y="132787"/>
                  </a:lnTo>
                  <a:lnTo>
                    <a:pt x="13684" y="144098"/>
                  </a:lnTo>
                  <a:lnTo>
                    <a:pt x="0" y="14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67552" y="5497919"/>
              <a:ext cx="134953" cy="179937"/>
            </a:xfrm>
            <a:custGeom>
              <a:avLst/>
              <a:gdLst/>
              <a:ahLst/>
              <a:cxnLst/>
              <a:rect l="0" t="0" r="0" b="0"/>
              <a:pathLst>
                <a:path w="134953" h="179937">
                  <a:moveTo>
                    <a:pt x="0" y="0"/>
                  </a:moveTo>
                  <a:lnTo>
                    <a:pt x="26039" y="61290"/>
                  </a:lnTo>
                  <a:lnTo>
                    <a:pt x="59125" y="109073"/>
                  </a:lnTo>
                  <a:lnTo>
                    <a:pt x="117146" y="166635"/>
                  </a:lnTo>
                  <a:lnTo>
                    <a:pt x="134952" y="179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49057" y="5737115"/>
              <a:ext cx="136952" cy="224731"/>
            </a:xfrm>
            <a:custGeom>
              <a:avLst/>
              <a:gdLst/>
              <a:ahLst/>
              <a:cxnLst/>
              <a:rect l="0" t="0" r="0" b="0"/>
              <a:pathLst>
                <a:path w="136952" h="224731">
                  <a:moveTo>
                    <a:pt x="0" y="17856"/>
                  </a:moveTo>
                  <a:lnTo>
                    <a:pt x="16106" y="8309"/>
                  </a:lnTo>
                  <a:lnTo>
                    <a:pt x="38014" y="1778"/>
                  </a:lnTo>
                  <a:lnTo>
                    <a:pt x="54263" y="0"/>
                  </a:lnTo>
                  <a:lnTo>
                    <a:pt x="69101" y="3017"/>
                  </a:lnTo>
                  <a:lnTo>
                    <a:pt x="76057" y="5822"/>
                  </a:lnTo>
                  <a:lnTo>
                    <a:pt x="87594" y="16553"/>
                  </a:lnTo>
                  <a:lnTo>
                    <a:pt x="92669" y="23414"/>
                  </a:lnTo>
                  <a:lnTo>
                    <a:pt x="94625" y="29416"/>
                  </a:lnTo>
                  <a:lnTo>
                    <a:pt x="94501" y="34845"/>
                  </a:lnTo>
                  <a:lnTo>
                    <a:pt x="84041" y="60642"/>
                  </a:lnTo>
                  <a:lnTo>
                    <a:pt x="68933" y="78057"/>
                  </a:lnTo>
                  <a:lnTo>
                    <a:pt x="50890" y="92261"/>
                  </a:lnTo>
                  <a:lnTo>
                    <a:pt x="49636" y="96021"/>
                  </a:lnTo>
                  <a:lnTo>
                    <a:pt x="51655" y="99241"/>
                  </a:lnTo>
                  <a:lnTo>
                    <a:pt x="112113" y="132355"/>
                  </a:lnTo>
                  <a:lnTo>
                    <a:pt x="125964" y="151350"/>
                  </a:lnTo>
                  <a:lnTo>
                    <a:pt x="135701" y="175067"/>
                  </a:lnTo>
                  <a:lnTo>
                    <a:pt x="136951" y="189835"/>
                  </a:lnTo>
                  <a:lnTo>
                    <a:pt x="136285" y="196772"/>
                  </a:lnTo>
                  <a:lnTo>
                    <a:pt x="132985" y="202825"/>
                  </a:lnTo>
                  <a:lnTo>
                    <a:pt x="121701" y="213358"/>
                  </a:lnTo>
                  <a:lnTo>
                    <a:pt x="99291" y="223905"/>
                  </a:lnTo>
                  <a:lnTo>
                    <a:pt x="71151" y="224730"/>
                  </a:lnTo>
                  <a:lnTo>
                    <a:pt x="38558" y="2170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27498" y="5764412"/>
              <a:ext cx="145697" cy="221907"/>
            </a:xfrm>
            <a:custGeom>
              <a:avLst/>
              <a:gdLst/>
              <a:ahLst/>
              <a:cxnLst/>
              <a:rect l="0" t="0" r="0" b="0"/>
              <a:pathLst>
                <a:path w="145697" h="221907">
                  <a:moveTo>
                    <a:pt x="17169" y="3412"/>
                  </a:moveTo>
                  <a:lnTo>
                    <a:pt x="27404" y="0"/>
                  </a:lnTo>
                  <a:lnTo>
                    <a:pt x="38141" y="229"/>
                  </a:lnTo>
                  <a:lnTo>
                    <a:pt x="49339" y="3426"/>
                  </a:lnTo>
                  <a:lnTo>
                    <a:pt x="59076" y="9606"/>
                  </a:lnTo>
                  <a:lnTo>
                    <a:pt x="75999" y="27938"/>
                  </a:lnTo>
                  <a:lnTo>
                    <a:pt x="87756" y="58281"/>
                  </a:lnTo>
                  <a:lnTo>
                    <a:pt x="92281" y="104774"/>
                  </a:lnTo>
                  <a:lnTo>
                    <a:pt x="88059" y="129602"/>
                  </a:lnTo>
                  <a:lnTo>
                    <a:pt x="81759" y="143752"/>
                  </a:lnTo>
                  <a:lnTo>
                    <a:pt x="70391" y="155278"/>
                  </a:lnTo>
                  <a:lnTo>
                    <a:pt x="47934" y="167891"/>
                  </a:lnTo>
                  <a:lnTo>
                    <a:pt x="32270" y="172194"/>
                  </a:lnTo>
                  <a:lnTo>
                    <a:pt x="18169" y="171727"/>
                  </a:lnTo>
                  <a:lnTo>
                    <a:pt x="12837" y="169174"/>
                  </a:lnTo>
                  <a:lnTo>
                    <a:pt x="5010" y="160626"/>
                  </a:lnTo>
                  <a:lnTo>
                    <a:pt x="1055" y="147782"/>
                  </a:lnTo>
                  <a:lnTo>
                    <a:pt x="0" y="140358"/>
                  </a:lnTo>
                  <a:lnTo>
                    <a:pt x="2636" y="126398"/>
                  </a:lnTo>
                  <a:lnTo>
                    <a:pt x="5338" y="119676"/>
                  </a:lnTo>
                  <a:lnTo>
                    <a:pt x="10710" y="115195"/>
                  </a:lnTo>
                  <a:lnTo>
                    <a:pt x="26199" y="110216"/>
                  </a:lnTo>
                  <a:lnTo>
                    <a:pt x="48168" y="110825"/>
                  </a:lnTo>
                  <a:lnTo>
                    <a:pt x="68244" y="118938"/>
                  </a:lnTo>
                  <a:lnTo>
                    <a:pt x="84348" y="130387"/>
                  </a:lnTo>
                  <a:lnTo>
                    <a:pt x="121457" y="186859"/>
                  </a:lnTo>
                  <a:lnTo>
                    <a:pt x="145696" y="221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73194" y="59927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8240" y="6183692"/>
              <a:ext cx="145676" cy="265322"/>
            </a:xfrm>
            <a:custGeom>
              <a:avLst/>
              <a:gdLst/>
              <a:ahLst/>
              <a:cxnLst/>
              <a:rect l="0" t="0" r="0" b="0"/>
              <a:pathLst>
                <a:path w="145676" h="265322">
                  <a:moveTo>
                    <a:pt x="47370" y="8268"/>
                  </a:moveTo>
                  <a:lnTo>
                    <a:pt x="54193" y="1445"/>
                  </a:lnTo>
                  <a:lnTo>
                    <a:pt x="67063" y="0"/>
                  </a:lnTo>
                  <a:lnTo>
                    <a:pt x="97593" y="4889"/>
                  </a:lnTo>
                  <a:lnTo>
                    <a:pt x="111105" y="16287"/>
                  </a:lnTo>
                  <a:lnTo>
                    <a:pt x="130411" y="45871"/>
                  </a:lnTo>
                  <a:lnTo>
                    <a:pt x="145675" y="85300"/>
                  </a:lnTo>
                  <a:lnTo>
                    <a:pt x="145441" y="108049"/>
                  </a:lnTo>
                  <a:lnTo>
                    <a:pt x="138251" y="140611"/>
                  </a:lnTo>
                  <a:lnTo>
                    <a:pt x="119324" y="180836"/>
                  </a:lnTo>
                  <a:lnTo>
                    <a:pt x="102249" y="196573"/>
                  </a:lnTo>
                  <a:lnTo>
                    <a:pt x="75928" y="212344"/>
                  </a:lnTo>
                  <a:lnTo>
                    <a:pt x="58396" y="216784"/>
                  </a:lnTo>
                  <a:lnTo>
                    <a:pt x="42988" y="214949"/>
                  </a:lnTo>
                  <a:lnTo>
                    <a:pt x="29714" y="209374"/>
                  </a:lnTo>
                  <a:lnTo>
                    <a:pt x="19054" y="202136"/>
                  </a:lnTo>
                  <a:lnTo>
                    <a:pt x="11460" y="192255"/>
                  </a:lnTo>
                  <a:lnTo>
                    <a:pt x="767" y="165045"/>
                  </a:lnTo>
                  <a:lnTo>
                    <a:pt x="0" y="150778"/>
                  </a:lnTo>
                  <a:lnTo>
                    <a:pt x="795" y="143975"/>
                  </a:lnTo>
                  <a:lnTo>
                    <a:pt x="3467" y="138725"/>
                  </a:lnTo>
                  <a:lnTo>
                    <a:pt x="12149" y="130988"/>
                  </a:lnTo>
                  <a:lnTo>
                    <a:pt x="25052" y="128978"/>
                  </a:lnTo>
                  <a:lnTo>
                    <a:pt x="32491" y="129441"/>
                  </a:lnTo>
                  <a:lnTo>
                    <a:pt x="46469" y="135668"/>
                  </a:lnTo>
                  <a:lnTo>
                    <a:pt x="64478" y="151217"/>
                  </a:lnTo>
                  <a:lnTo>
                    <a:pt x="83357" y="172251"/>
                  </a:lnTo>
                  <a:lnTo>
                    <a:pt x="103920" y="227786"/>
                  </a:lnTo>
                  <a:lnTo>
                    <a:pt x="118059" y="265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8005" y="6236944"/>
              <a:ext cx="68953" cy="119550"/>
            </a:xfrm>
            <a:custGeom>
              <a:avLst/>
              <a:gdLst/>
              <a:ahLst/>
              <a:cxnLst/>
              <a:rect l="0" t="0" r="0" b="0"/>
              <a:pathLst>
                <a:path w="68953" h="119550">
                  <a:moveTo>
                    <a:pt x="11115" y="0"/>
                  </a:moveTo>
                  <a:lnTo>
                    <a:pt x="0" y="46050"/>
                  </a:lnTo>
                  <a:lnTo>
                    <a:pt x="681" y="71005"/>
                  </a:lnTo>
                  <a:lnTo>
                    <a:pt x="4336" y="86539"/>
                  </a:lnTo>
                  <a:lnTo>
                    <a:pt x="14422" y="103313"/>
                  </a:lnTo>
                  <a:lnTo>
                    <a:pt x="22343" y="112798"/>
                  </a:lnTo>
                  <a:lnTo>
                    <a:pt x="34432" y="117966"/>
                  </a:lnTo>
                  <a:lnTo>
                    <a:pt x="47898" y="119549"/>
                  </a:lnTo>
                  <a:lnTo>
                    <a:pt x="68952" y="115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2603" y="6211239"/>
              <a:ext cx="29339" cy="257054"/>
            </a:xfrm>
            <a:custGeom>
              <a:avLst/>
              <a:gdLst/>
              <a:ahLst/>
              <a:cxnLst/>
              <a:rect l="0" t="0" r="0" b="0"/>
              <a:pathLst>
                <a:path w="29339" h="257054">
                  <a:moveTo>
                    <a:pt x="29338" y="0"/>
                  </a:moveTo>
                  <a:lnTo>
                    <a:pt x="19091" y="44573"/>
                  </a:lnTo>
                  <a:lnTo>
                    <a:pt x="13417" y="102229"/>
                  </a:lnTo>
                  <a:lnTo>
                    <a:pt x="4821" y="157423"/>
                  </a:lnTo>
                  <a:lnTo>
                    <a:pt x="1885" y="213203"/>
                  </a:lnTo>
                  <a:lnTo>
                    <a:pt x="0" y="228996"/>
                  </a:lnTo>
                  <a:lnTo>
                    <a:pt x="3633" y="257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61910" y="6269076"/>
              <a:ext cx="77116" cy="6427"/>
            </a:xfrm>
            <a:custGeom>
              <a:avLst/>
              <a:gdLst/>
              <a:ahLst/>
              <a:cxnLst/>
              <a:rect l="0" t="0" r="0" b="0"/>
              <a:pathLst>
                <a:path w="77116" h="6427">
                  <a:moveTo>
                    <a:pt x="0" y="6426"/>
                  </a:moveTo>
                  <a:lnTo>
                    <a:pt x="55261" y="397"/>
                  </a:lnTo>
                  <a:lnTo>
                    <a:pt x="77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7615" y="6339766"/>
              <a:ext cx="64264" cy="6427"/>
            </a:xfrm>
            <a:custGeom>
              <a:avLst/>
              <a:gdLst/>
              <a:ahLst/>
              <a:cxnLst/>
              <a:rect l="0" t="0" r="0" b="0"/>
              <a:pathLst>
                <a:path w="64264" h="6427">
                  <a:moveTo>
                    <a:pt x="0" y="6426"/>
                  </a:moveTo>
                  <a:lnTo>
                    <a:pt x="48271" y="1339"/>
                  </a:lnTo>
                  <a:lnTo>
                    <a:pt x="6426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46872" y="6233198"/>
              <a:ext cx="159451" cy="209389"/>
            </a:xfrm>
            <a:custGeom>
              <a:avLst/>
              <a:gdLst/>
              <a:ahLst/>
              <a:cxnLst/>
              <a:rect l="0" t="0" r="0" b="0"/>
              <a:pathLst>
                <a:path w="159451" h="209389">
                  <a:moveTo>
                    <a:pt x="33532" y="16599"/>
                  </a:moveTo>
                  <a:lnTo>
                    <a:pt x="36944" y="6364"/>
                  </a:lnTo>
                  <a:lnTo>
                    <a:pt x="40805" y="3350"/>
                  </a:lnTo>
                  <a:lnTo>
                    <a:pt x="52711" y="0"/>
                  </a:lnTo>
                  <a:lnTo>
                    <a:pt x="78884" y="1526"/>
                  </a:lnTo>
                  <a:lnTo>
                    <a:pt x="105838" y="13323"/>
                  </a:lnTo>
                  <a:lnTo>
                    <a:pt x="139839" y="45596"/>
                  </a:lnTo>
                  <a:lnTo>
                    <a:pt x="153254" y="62558"/>
                  </a:lnTo>
                  <a:lnTo>
                    <a:pt x="159450" y="91386"/>
                  </a:lnTo>
                  <a:lnTo>
                    <a:pt x="154463" y="120238"/>
                  </a:lnTo>
                  <a:lnTo>
                    <a:pt x="131778" y="158379"/>
                  </a:lnTo>
                  <a:lnTo>
                    <a:pt x="121467" y="167200"/>
                  </a:lnTo>
                  <a:lnTo>
                    <a:pt x="90571" y="182094"/>
                  </a:lnTo>
                  <a:lnTo>
                    <a:pt x="60508" y="187734"/>
                  </a:lnTo>
                  <a:lnTo>
                    <a:pt x="35813" y="185994"/>
                  </a:lnTo>
                  <a:lnTo>
                    <a:pt x="14929" y="177545"/>
                  </a:lnTo>
                  <a:lnTo>
                    <a:pt x="5509" y="168102"/>
                  </a:lnTo>
                  <a:lnTo>
                    <a:pt x="1998" y="162586"/>
                  </a:lnTo>
                  <a:lnTo>
                    <a:pt x="0" y="148839"/>
                  </a:lnTo>
                  <a:lnTo>
                    <a:pt x="467" y="141175"/>
                  </a:lnTo>
                  <a:lnTo>
                    <a:pt x="6698" y="126947"/>
                  </a:lnTo>
                  <a:lnTo>
                    <a:pt x="11359" y="120154"/>
                  </a:lnTo>
                  <a:lnTo>
                    <a:pt x="24153" y="110701"/>
                  </a:lnTo>
                  <a:lnTo>
                    <a:pt x="39360" y="104835"/>
                  </a:lnTo>
                  <a:lnTo>
                    <a:pt x="55639" y="102227"/>
                  </a:lnTo>
                  <a:lnTo>
                    <a:pt x="72395" y="106780"/>
                  </a:lnTo>
                  <a:lnTo>
                    <a:pt x="87934" y="115945"/>
                  </a:lnTo>
                  <a:lnTo>
                    <a:pt x="104711" y="133861"/>
                  </a:lnTo>
                  <a:lnTo>
                    <a:pt x="139748" y="194954"/>
                  </a:lnTo>
                  <a:lnTo>
                    <a:pt x="149206" y="209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86046" y="6333339"/>
              <a:ext cx="12854" cy="1"/>
            </a:xfrm>
            <a:custGeom>
              <a:avLst/>
              <a:gdLst/>
              <a:ahLst/>
              <a:cxnLst/>
              <a:rect l="0" t="0" r="0" b="0"/>
              <a:pathLst>
                <a:path w="12854" h="1">
                  <a:moveTo>
                    <a:pt x="1285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88867" y="6246051"/>
              <a:ext cx="134954" cy="241521"/>
            </a:xfrm>
            <a:custGeom>
              <a:avLst/>
              <a:gdLst/>
              <a:ahLst/>
              <a:cxnLst/>
              <a:rect l="0" t="0" r="0" b="0"/>
              <a:pathLst>
                <a:path w="134954" h="241521">
                  <a:moveTo>
                    <a:pt x="0" y="16599"/>
                  </a:moveTo>
                  <a:lnTo>
                    <a:pt x="6823" y="6365"/>
                  </a:lnTo>
                  <a:lnTo>
                    <a:pt x="12403" y="3350"/>
                  </a:lnTo>
                  <a:lnTo>
                    <a:pt x="28124" y="0"/>
                  </a:lnTo>
                  <a:lnTo>
                    <a:pt x="50223" y="1525"/>
                  </a:lnTo>
                  <a:lnTo>
                    <a:pt x="76167" y="9152"/>
                  </a:lnTo>
                  <a:lnTo>
                    <a:pt x="91195" y="20422"/>
                  </a:lnTo>
                  <a:lnTo>
                    <a:pt x="113411" y="45822"/>
                  </a:lnTo>
                  <a:lnTo>
                    <a:pt x="122937" y="76272"/>
                  </a:lnTo>
                  <a:lnTo>
                    <a:pt x="123459" y="116949"/>
                  </a:lnTo>
                  <a:lnTo>
                    <a:pt x="111394" y="168914"/>
                  </a:lnTo>
                  <a:lnTo>
                    <a:pt x="100919" y="189496"/>
                  </a:lnTo>
                  <a:lnTo>
                    <a:pt x="87219" y="204355"/>
                  </a:lnTo>
                  <a:lnTo>
                    <a:pt x="79567" y="210317"/>
                  </a:lnTo>
                  <a:lnTo>
                    <a:pt x="63449" y="215037"/>
                  </a:lnTo>
                  <a:lnTo>
                    <a:pt x="55152" y="215296"/>
                  </a:lnTo>
                  <a:lnTo>
                    <a:pt x="40221" y="209872"/>
                  </a:lnTo>
                  <a:lnTo>
                    <a:pt x="19772" y="192871"/>
                  </a:lnTo>
                  <a:lnTo>
                    <a:pt x="13181" y="185524"/>
                  </a:lnTo>
                  <a:lnTo>
                    <a:pt x="5858" y="167840"/>
                  </a:lnTo>
                  <a:lnTo>
                    <a:pt x="1157" y="130809"/>
                  </a:lnTo>
                  <a:lnTo>
                    <a:pt x="2914" y="123442"/>
                  </a:lnTo>
                  <a:lnTo>
                    <a:pt x="10578" y="111449"/>
                  </a:lnTo>
                  <a:lnTo>
                    <a:pt x="15620" y="108394"/>
                  </a:lnTo>
                  <a:lnTo>
                    <a:pt x="26935" y="106903"/>
                  </a:lnTo>
                  <a:lnTo>
                    <a:pt x="48760" y="113489"/>
                  </a:lnTo>
                  <a:lnTo>
                    <a:pt x="66493" y="124486"/>
                  </a:lnTo>
                  <a:lnTo>
                    <a:pt x="88981" y="150542"/>
                  </a:lnTo>
                  <a:lnTo>
                    <a:pt x="120128" y="208455"/>
                  </a:lnTo>
                  <a:lnTo>
                    <a:pt x="134953" y="241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407362" y="63397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497330" y="6252416"/>
              <a:ext cx="109726" cy="226036"/>
            </a:xfrm>
            <a:custGeom>
              <a:avLst/>
              <a:gdLst/>
              <a:ahLst/>
              <a:cxnLst/>
              <a:rect l="0" t="0" r="0" b="0"/>
              <a:pathLst>
                <a:path w="109726" h="226036">
                  <a:moveTo>
                    <a:pt x="0" y="10234"/>
                  </a:moveTo>
                  <a:lnTo>
                    <a:pt x="6823" y="3411"/>
                  </a:lnTo>
                  <a:lnTo>
                    <a:pt x="19694" y="60"/>
                  </a:lnTo>
                  <a:lnTo>
                    <a:pt x="35172" y="0"/>
                  </a:lnTo>
                  <a:lnTo>
                    <a:pt x="68216" y="15427"/>
                  </a:lnTo>
                  <a:lnTo>
                    <a:pt x="78635" y="27299"/>
                  </a:lnTo>
                  <a:lnTo>
                    <a:pt x="82413" y="34463"/>
                  </a:lnTo>
                  <a:lnTo>
                    <a:pt x="84706" y="48135"/>
                  </a:lnTo>
                  <a:lnTo>
                    <a:pt x="84318" y="54780"/>
                  </a:lnTo>
                  <a:lnTo>
                    <a:pt x="78175" y="65972"/>
                  </a:lnTo>
                  <a:lnTo>
                    <a:pt x="73538" y="70956"/>
                  </a:lnTo>
                  <a:lnTo>
                    <a:pt x="53365" y="81381"/>
                  </a:lnTo>
                  <a:lnTo>
                    <a:pt x="26673" y="86171"/>
                  </a:lnTo>
                  <a:lnTo>
                    <a:pt x="27779" y="86563"/>
                  </a:lnTo>
                  <a:lnTo>
                    <a:pt x="31372" y="86825"/>
                  </a:lnTo>
                  <a:lnTo>
                    <a:pt x="74724" y="119489"/>
                  </a:lnTo>
                  <a:lnTo>
                    <a:pt x="90053" y="134557"/>
                  </a:lnTo>
                  <a:lnTo>
                    <a:pt x="107822" y="161347"/>
                  </a:lnTo>
                  <a:lnTo>
                    <a:pt x="109725" y="167384"/>
                  </a:lnTo>
                  <a:lnTo>
                    <a:pt x="108992" y="188814"/>
                  </a:lnTo>
                  <a:lnTo>
                    <a:pt x="106040" y="202420"/>
                  </a:lnTo>
                  <a:lnTo>
                    <a:pt x="98540" y="213703"/>
                  </a:lnTo>
                  <a:lnTo>
                    <a:pt x="93541" y="218711"/>
                  </a:lnTo>
                  <a:lnTo>
                    <a:pt x="80370" y="224276"/>
                  </a:lnTo>
                  <a:lnTo>
                    <a:pt x="64995" y="226035"/>
                  </a:lnTo>
                  <a:lnTo>
                    <a:pt x="26789" y="219523"/>
                  </a:lnTo>
                  <a:lnTo>
                    <a:pt x="21430" y="216165"/>
                  </a:lnTo>
                  <a:lnTo>
                    <a:pt x="6427" y="1965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96546" y="63654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96546" y="63654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66931" y="6269076"/>
              <a:ext cx="160963" cy="224922"/>
            </a:xfrm>
            <a:custGeom>
              <a:avLst/>
              <a:gdLst/>
              <a:ahLst/>
              <a:cxnLst/>
              <a:rect l="0" t="0" r="0" b="0"/>
              <a:pathLst>
                <a:path w="160963" h="224922">
                  <a:moveTo>
                    <a:pt x="19583" y="0"/>
                  </a:moveTo>
                  <a:lnTo>
                    <a:pt x="33229" y="0"/>
                  </a:lnTo>
                  <a:lnTo>
                    <a:pt x="51950" y="6823"/>
                  </a:lnTo>
                  <a:lnTo>
                    <a:pt x="85781" y="29848"/>
                  </a:lnTo>
                  <a:lnTo>
                    <a:pt x="111679" y="57386"/>
                  </a:lnTo>
                  <a:lnTo>
                    <a:pt x="122638" y="76982"/>
                  </a:lnTo>
                  <a:lnTo>
                    <a:pt x="126996" y="106589"/>
                  </a:lnTo>
                  <a:lnTo>
                    <a:pt x="122624" y="141727"/>
                  </a:lnTo>
                  <a:lnTo>
                    <a:pt x="108749" y="180085"/>
                  </a:lnTo>
                  <a:lnTo>
                    <a:pt x="104732" y="186462"/>
                  </a:lnTo>
                  <a:lnTo>
                    <a:pt x="90749" y="197355"/>
                  </a:lnTo>
                  <a:lnTo>
                    <a:pt x="62804" y="209613"/>
                  </a:lnTo>
                  <a:lnTo>
                    <a:pt x="43791" y="213119"/>
                  </a:lnTo>
                  <a:lnTo>
                    <a:pt x="28200" y="209917"/>
                  </a:lnTo>
                  <a:lnTo>
                    <a:pt x="16035" y="201830"/>
                  </a:lnTo>
                  <a:lnTo>
                    <a:pt x="6582" y="190381"/>
                  </a:lnTo>
                  <a:lnTo>
                    <a:pt x="0" y="175772"/>
                  </a:lnTo>
                  <a:lnTo>
                    <a:pt x="407" y="159759"/>
                  </a:lnTo>
                  <a:lnTo>
                    <a:pt x="5348" y="144550"/>
                  </a:lnTo>
                  <a:lnTo>
                    <a:pt x="12305" y="133030"/>
                  </a:lnTo>
                  <a:lnTo>
                    <a:pt x="18301" y="130100"/>
                  </a:lnTo>
                  <a:lnTo>
                    <a:pt x="34484" y="128750"/>
                  </a:lnTo>
                  <a:lnTo>
                    <a:pt x="60255" y="135416"/>
                  </a:lnTo>
                  <a:lnTo>
                    <a:pt x="88707" y="154878"/>
                  </a:lnTo>
                  <a:lnTo>
                    <a:pt x="151193" y="215177"/>
                  </a:lnTo>
                  <a:lnTo>
                    <a:pt x="160962" y="224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17862" y="4517373"/>
            <a:ext cx="915567" cy="1245434"/>
            <a:chOff x="2017862" y="4517373"/>
            <a:chExt cx="915567" cy="1245434"/>
          </a:xfrm>
        </p:grpSpPr>
        <p:sp>
          <p:nvSpPr>
            <p:cNvPr id="35" name="Freeform 34"/>
            <p:cNvSpPr/>
            <p:nvPr/>
          </p:nvSpPr>
          <p:spPr>
            <a:xfrm>
              <a:off x="2178519" y="4517373"/>
              <a:ext cx="149007" cy="226786"/>
            </a:xfrm>
            <a:custGeom>
              <a:avLst/>
              <a:gdLst/>
              <a:ahLst/>
              <a:cxnLst/>
              <a:rect l="0" t="0" r="0" b="0"/>
              <a:pathLst>
                <a:path w="149007" h="226786">
                  <a:moveTo>
                    <a:pt x="0" y="16599"/>
                  </a:moveTo>
                  <a:lnTo>
                    <a:pt x="6823" y="6364"/>
                  </a:lnTo>
                  <a:lnTo>
                    <a:pt x="12404" y="3350"/>
                  </a:lnTo>
                  <a:lnTo>
                    <a:pt x="28124" y="0"/>
                  </a:lnTo>
                  <a:lnTo>
                    <a:pt x="43203" y="2319"/>
                  </a:lnTo>
                  <a:lnTo>
                    <a:pt x="61832" y="11654"/>
                  </a:lnTo>
                  <a:lnTo>
                    <a:pt x="66926" y="15444"/>
                  </a:lnTo>
                  <a:lnTo>
                    <a:pt x="70323" y="20827"/>
                  </a:lnTo>
                  <a:lnTo>
                    <a:pt x="74097" y="34425"/>
                  </a:lnTo>
                  <a:lnTo>
                    <a:pt x="69399" y="61549"/>
                  </a:lnTo>
                  <a:lnTo>
                    <a:pt x="55551" y="85374"/>
                  </a:lnTo>
                  <a:lnTo>
                    <a:pt x="41292" y="102588"/>
                  </a:lnTo>
                  <a:lnTo>
                    <a:pt x="24612" y="113322"/>
                  </a:lnTo>
                  <a:lnTo>
                    <a:pt x="24262" y="115355"/>
                  </a:lnTo>
                  <a:lnTo>
                    <a:pt x="27600" y="116710"/>
                  </a:lnTo>
                  <a:lnTo>
                    <a:pt x="88678" y="132369"/>
                  </a:lnTo>
                  <a:lnTo>
                    <a:pt x="101534" y="137314"/>
                  </a:lnTo>
                  <a:lnTo>
                    <a:pt x="132756" y="159629"/>
                  </a:lnTo>
                  <a:lnTo>
                    <a:pt x="143021" y="171564"/>
                  </a:lnTo>
                  <a:lnTo>
                    <a:pt x="146758" y="177746"/>
                  </a:lnTo>
                  <a:lnTo>
                    <a:pt x="149006" y="190327"/>
                  </a:lnTo>
                  <a:lnTo>
                    <a:pt x="148606" y="196681"/>
                  </a:lnTo>
                  <a:lnTo>
                    <a:pt x="142449" y="207549"/>
                  </a:lnTo>
                  <a:lnTo>
                    <a:pt x="137808" y="212446"/>
                  </a:lnTo>
                  <a:lnTo>
                    <a:pt x="114219" y="222750"/>
                  </a:lnTo>
                  <a:lnTo>
                    <a:pt x="74978" y="226785"/>
                  </a:lnTo>
                  <a:lnTo>
                    <a:pt x="47762" y="222476"/>
                  </a:lnTo>
                  <a:lnTo>
                    <a:pt x="12853" y="209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76015" y="4546824"/>
              <a:ext cx="190084" cy="184167"/>
            </a:xfrm>
            <a:custGeom>
              <a:avLst/>
              <a:gdLst/>
              <a:ahLst/>
              <a:cxnLst/>
              <a:rect l="0" t="0" r="0" b="0"/>
              <a:pathLst>
                <a:path w="190084" h="184167">
                  <a:moveTo>
                    <a:pt x="110967" y="0"/>
                  </a:moveTo>
                  <a:lnTo>
                    <a:pt x="71778" y="24712"/>
                  </a:lnTo>
                  <a:lnTo>
                    <a:pt x="31346" y="69709"/>
                  </a:lnTo>
                  <a:lnTo>
                    <a:pt x="10285" y="109683"/>
                  </a:lnTo>
                  <a:lnTo>
                    <a:pt x="0" y="140196"/>
                  </a:lnTo>
                  <a:lnTo>
                    <a:pt x="1194" y="155610"/>
                  </a:lnTo>
                  <a:lnTo>
                    <a:pt x="3511" y="163719"/>
                  </a:lnTo>
                  <a:lnTo>
                    <a:pt x="15607" y="176538"/>
                  </a:lnTo>
                  <a:lnTo>
                    <a:pt x="23830" y="181955"/>
                  </a:lnTo>
                  <a:lnTo>
                    <a:pt x="44393" y="184166"/>
                  </a:lnTo>
                  <a:lnTo>
                    <a:pt x="90405" y="174650"/>
                  </a:lnTo>
                  <a:lnTo>
                    <a:pt x="114792" y="163296"/>
                  </a:lnTo>
                  <a:lnTo>
                    <a:pt x="160322" y="126965"/>
                  </a:lnTo>
                  <a:lnTo>
                    <a:pt x="182814" y="99178"/>
                  </a:lnTo>
                  <a:lnTo>
                    <a:pt x="188836" y="82161"/>
                  </a:lnTo>
                  <a:lnTo>
                    <a:pt x="190083" y="66506"/>
                  </a:lnTo>
                  <a:lnTo>
                    <a:pt x="189417" y="59332"/>
                  </a:lnTo>
                  <a:lnTo>
                    <a:pt x="184868" y="49457"/>
                  </a:lnTo>
                  <a:lnTo>
                    <a:pt x="175231" y="38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10651" y="4803877"/>
              <a:ext cx="160659" cy="141380"/>
            </a:xfrm>
            <a:custGeom>
              <a:avLst/>
              <a:gdLst/>
              <a:ahLst/>
              <a:cxnLst/>
              <a:rect l="0" t="0" r="0" b="0"/>
              <a:pathLst>
                <a:path w="160659" h="141380">
                  <a:moveTo>
                    <a:pt x="160658" y="0"/>
                  </a:moveTo>
                  <a:lnTo>
                    <a:pt x="148302" y="26833"/>
                  </a:lnTo>
                  <a:lnTo>
                    <a:pt x="95113" y="84787"/>
                  </a:lnTo>
                  <a:lnTo>
                    <a:pt x="43991" y="120077"/>
                  </a:lnTo>
                  <a:lnTo>
                    <a:pt x="0" y="141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29146" y="4778171"/>
              <a:ext cx="218495" cy="212070"/>
            </a:xfrm>
            <a:custGeom>
              <a:avLst/>
              <a:gdLst/>
              <a:ahLst/>
              <a:cxnLst/>
              <a:rect l="0" t="0" r="0" b="0"/>
              <a:pathLst>
                <a:path w="218495" h="212070">
                  <a:moveTo>
                    <a:pt x="0" y="0"/>
                  </a:moveTo>
                  <a:lnTo>
                    <a:pt x="3411" y="10235"/>
                  </a:lnTo>
                  <a:lnTo>
                    <a:pt x="53296" y="72589"/>
                  </a:lnTo>
                  <a:lnTo>
                    <a:pt x="72542" y="94866"/>
                  </a:lnTo>
                  <a:lnTo>
                    <a:pt x="134984" y="150906"/>
                  </a:lnTo>
                  <a:lnTo>
                    <a:pt x="197087" y="194911"/>
                  </a:lnTo>
                  <a:lnTo>
                    <a:pt x="218494" y="212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017862" y="4958108"/>
              <a:ext cx="174066" cy="252147"/>
            </a:xfrm>
            <a:custGeom>
              <a:avLst/>
              <a:gdLst/>
              <a:ahLst/>
              <a:cxnLst/>
              <a:rect l="0" t="0" r="0" b="0"/>
              <a:pathLst>
                <a:path w="174066" h="252147">
                  <a:moveTo>
                    <a:pt x="0" y="0"/>
                  </a:moveTo>
                  <a:lnTo>
                    <a:pt x="52079" y="6991"/>
                  </a:lnTo>
                  <a:lnTo>
                    <a:pt x="75409" y="14924"/>
                  </a:lnTo>
                  <a:lnTo>
                    <a:pt x="82404" y="18518"/>
                  </a:lnTo>
                  <a:lnTo>
                    <a:pt x="92081" y="28224"/>
                  </a:lnTo>
                  <a:lnTo>
                    <a:pt x="95660" y="33810"/>
                  </a:lnTo>
                  <a:lnTo>
                    <a:pt x="96619" y="40391"/>
                  </a:lnTo>
                  <a:lnTo>
                    <a:pt x="93876" y="55320"/>
                  </a:lnTo>
                  <a:lnTo>
                    <a:pt x="80892" y="76370"/>
                  </a:lnTo>
                  <a:lnTo>
                    <a:pt x="67607" y="85829"/>
                  </a:lnTo>
                  <a:lnTo>
                    <a:pt x="39218" y="97720"/>
                  </a:lnTo>
                  <a:lnTo>
                    <a:pt x="36856" y="100134"/>
                  </a:lnTo>
                  <a:lnTo>
                    <a:pt x="37423" y="102458"/>
                  </a:lnTo>
                  <a:lnTo>
                    <a:pt x="39943" y="104721"/>
                  </a:lnTo>
                  <a:lnTo>
                    <a:pt x="94351" y="125075"/>
                  </a:lnTo>
                  <a:lnTo>
                    <a:pt x="157309" y="171378"/>
                  </a:lnTo>
                  <a:lnTo>
                    <a:pt x="171010" y="191047"/>
                  </a:lnTo>
                  <a:lnTo>
                    <a:pt x="174065" y="204868"/>
                  </a:lnTo>
                  <a:lnTo>
                    <a:pt x="172329" y="218151"/>
                  </a:lnTo>
                  <a:lnTo>
                    <a:pt x="166797" y="231195"/>
                  </a:lnTo>
                  <a:lnTo>
                    <a:pt x="153866" y="240324"/>
                  </a:lnTo>
                  <a:lnTo>
                    <a:pt x="116474" y="252003"/>
                  </a:lnTo>
                  <a:lnTo>
                    <a:pt x="85286" y="252146"/>
                  </a:lnTo>
                  <a:lnTo>
                    <a:pt x="60257" y="247665"/>
                  </a:lnTo>
                  <a:lnTo>
                    <a:pt x="32131" y="231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57672" y="5028798"/>
              <a:ext cx="38559" cy="224922"/>
            </a:xfrm>
            <a:custGeom>
              <a:avLst/>
              <a:gdLst/>
              <a:ahLst/>
              <a:cxnLst/>
              <a:rect l="0" t="0" r="0" b="0"/>
              <a:pathLst>
                <a:path w="38559" h="224922">
                  <a:moveTo>
                    <a:pt x="38558" y="0"/>
                  </a:moveTo>
                  <a:lnTo>
                    <a:pt x="33471" y="22875"/>
                  </a:lnTo>
                  <a:lnTo>
                    <a:pt x="25259" y="76717"/>
                  </a:lnTo>
                  <a:lnTo>
                    <a:pt x="15996" y="138311"/>
                  </a:lnTo>
                  <a:lnTo>
                    <a:pt x="4905" y="176712"/>
                  </a:lnTo>
                  <a:lnTo>
                    <a:pt x="0" y="224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684752" y="5054503"/>
              <a:ext cx="157604" cy="206769"/>
            </a:xfrm>
            <a:custGeom>
              <a:avLst/>
              <a:gdLst/>
              <a:ahLst/>
              <a:cxnLst/>
              <a:rect l="0" t="0" r="0" b="0"/>
              <a:pathLst>
                <a:path w="157604" h="206769">
                  <a:moveTo>
                    <a:pt x="84988" y="0"/>
                  </a:moveTo>
                  <a:lnTo>
                    <a:pt x="74754" y="3411"/>
                  </a:lnTo>
                  <a:lnTo>
                    <a:pt x="58154" y="22590"/>
                  </a:lnTo>
                  <a:lnTo>
                    <a:pt x="22752" y="82081"/>
                  </a:lnTo>
                  <a:lnTo>
                    <a:pt x="316" y="133974"/>
                  </a:lnTo>
                  <a:lnTo>
                    <a:pt x="0" y="164176"/>
                  </a:lnTo>
                  <a:lnTo>
                    <a:pt x="6516" y="182214"/>
                  </a:lnTo>
                  <a:lnTo>
                    <a:pt x="16552" y="195944"/>
                  </a:lnTo>
                  <a:lnTo>
                    <a:pt x="28153" y="204426"/>
                  </a:lnTo>
                  <a:lnTo>
                    <a:pt x="46161" y="206768"/>
                  </a:lnTo>
                  <a:lnTo>
                    <a:pt x="82396" y="202453"/>
                  </a:lnTo>
                  <a:lnTo>
                    <a:pt x="118300" y="180761"/>
                  </a:lnTo>
                  <a:lnTo>
                    <a:pt x="141366" y="159340"/>
                  </a:lnTo>
                  <a:lnTo>
                    <a:pt x="153341" y="140988"/>
                  </a:lnTo>
                  <a:lnTo>
                    <a:pt x="156262" y="134692"/>
                  </a:lnTo>
                  <a:lnTo>
                    <a:pt x="157603" y="118176"/>
                  </a:lnTo>
                  <a:lnTo>
                    <a:pt x="152440" y="88806"/>
                  </a:lnTo>
                  <a:lnTo>
                    <a:pt x="139962" y="59397"/>
                  </a:lnTo>
                  <a:lnTo>
                    <a:pt x="119966" y="30694"/>
                  </a:lnTo>
                  <a:lnTo>
                    <a:pt x="111006" y="24353"/>
                  </a:lnTo>
                  <a:lnTo>
                    <a:pt x="97841" y="19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551246" y="5337261"/>
              <a:ext cx="128527" cy="134953"/>
            </a:xfrm>
            <a:custGeom>
              <a:avLst/>
              <a:gdLst/>
              <a:ahLst/>
              <a:cxnLst/>
              <a:rect l="0" t="0" r="0" b="0"/>
              <a:pathLst>
                <a:path w="128527" h="134953">
                  <a:moveTo>
                    <a:pt x="128526" y="0"/>
                  </a:moveTo>
                  <a:lnTo>
                    <a:pt x="98313" y="53602"/>
                  </a:lnTo>
                  <a:lnTo>
                    <a:pt x="37365" y="107089"/>
                  </a:lnTo>
                  <a:lnTo>
                    <a:pt x="0" y="134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699051" y="5311556"/>
              <a:ext cx="199216" cy="199216"/>
            </a:xfrm>
            <a:custGeom>
              <a:avLst/>
              <a:gdLst/>
              <a:ahLst/>
              <a:cxnLst/>
              <a:rect l="0" t="0" r="0" b="0"/>
              <a:pathLst>
                <a:path w="199216" h="199216">
                  <a:moveTo>
                    <a:pt x="0" y="0"/>
                  </a:moveTo>
                  <a:lnTo>
                    <a:pt x="21300" y="35778"/>
                  </a:lnTo>
                  <a:lnTo>
                    <a:pt x="51676" y="63332"/>
                  </a:lnTo>
                  <a:lnTo>
                    <a:pt x="68864" y="78744"/>
                  </a:lnTo>
                  <a:lnTo>
                    <a:pt x="128606" y="135874"/>
                  </a:lnTo>
                  <a:lnTo>
                    <a:pt x="190536" y="190621"/>
                  </a:lnTo>
                  <a:lnTo>
                    <a:pt x="199215" y="1992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467703" y="5517198"/>
              <a:ext cx="147807" cy="205642"/>
            </a:xfrm>
            <a:custGeom>
              <a:avLst/>
              <a:gdLst/>
              <a:ahLst/>
              <a:cxnLst/>
              <a:rect l="0" t="0" r="0" b="0"/>
              <a:pathLst>
                <a:path w="147807" h="205642">
                  <a:moveTo>
                    <a:pt x="0" y="0"/>
                  </a:moveTo>
                  <a:lnTo>
                    <a:pt x="21236" y="1428"/>
                  </a:lnTo>
                  <a:lnTo>
                    <a:pt x="69545" y="18219"/>
                  </a:lnTo>
                  <a:lnTo>
                    <a:pt x="83034" y="28091"/>
                  </a:lnTo>
                  <a:lnTo>
                    <a:pt x="95848" y="45690"/>
                  </a:lnTo>
                  <a:lnTo>
                    <a:pt x="104167" y="67883"/>
                  </a:lnTo>
                  <a:lnTo>
                    <a:pt x="103181" y="86103"/>
                  </a:lnTo>
                  <a:lnTo>
                    <a:pt x="100919" y="95960"/>
                  </a:lnTo>
                  <a:lnTo>
                    <a:pt x="90789" y="112624"/>
                  </a:lnTo>
                  <a:lnTo>
                    <a:pt x="76053" y="125743"/>
                  </a:lnTo>
                  <a:lnTo>
                    <a:pt x="57603" y="133953"/>
                  </a:lnTo>
                  <a:lnTo>
                    <a:pt x="27144" y="135767"/>
                  </a:lnTo>
                  <a:lnTo>
                    <a:pt x="11826" y="129602"/>
                  </a:lnTo>
                  <a:lnTo>
                    <a:pt x="5742" y="124959"/>
                  </a:lnTo>
                  <a:lnTo>
                    <a:pt x="2400" y="119007"/>
                  </a:lnTo>
                  <a:lnTo>
                    <a:pt x="591" y="104778"/>
                  </a:lnTo>
                  <a:lnTo>
                    <a:pt x="4071" y="92742"/>
                  </a:lnTo>
                  <a:lnTo>
                    <a:pt x="6998" y="87533"/>
                  </a:lnTo>
                  <a:lnTo>
                    <a:pt x="11806" y="84060"/>
                  </a:lnTo>
                  <a:lnTo>
                    <a:pt x="24764" y="80202"/>
                  </a:lnTo>
                  <a:lnTo>
                    <a:pt x="44706" y="81441"/>
                  </a:lnTo>
                  <a:lnTo>
                    <a:pt x="55809" y="86416"/>
                  </a:lnTo>
                  <a:lnTo>
                    <a:pt x="66218" y="94816"/>
                  </a:lnTo>
                  <a:lnTo>
                    <a:pt x="112339" y="156646"/>
                  </a:lnTo>
                  <a:lnTo>
                    <a:pt x="147806" y="205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65582" y="5558770"/>
              <a:ext cx="167847" cy="204037"/>
            </a:xfrm>
            <a:custGeom>
              <a:avLst/>
              <a:gdLst/>
              <a:ahLst/>
              <a:cxnLst/>
              <a:rect l="0" t="0" r="0" b="0"/>
              <a:pathLst>
                <a:path w="167847" h="204037">
                  <a:moveTo>
                    <a:pt x="94126" y="3412"/>
                  </a:moveTo>
                  <a:lnTo>
                    <a:pt x="83892" y="0"/>
                  </a:lnTo>
                  <a:lnTo>
                    <a:pt x="63881" y="1290"/>
                  </a:lnTo>
                  <a:lnTo>
                    <a:pt x="43275" y="9606"/>
                  </a:lnTo>
                  <a:lnTo>
                    <a:pt x="0" y="46304"/>
                  </a:lnTo>
                  <a:lnTo>
                    <a:pt x="672" y="49143"/>
                  </a:lnTo>
                  <a:lnTo>
                    <a:pt x="4690" y="51036"/>
                  </a:lnTo>
                  <a:lnTo>
                    <a:pt x="59408" y="60134"/>
                  </a:lnTo>
                  <a:lnTo>
                    <a:pt x="103174" y="69996"/>
                  </a:lnTo>
                  <a:lnTo>
                    <a:pt x="122425" y="78703"/>
                  </a:lnTo>
                  <a:lnTo>
                    <a:pt x="147892" y="99662"/>
                  </a:lnTo>
                  <a:lnTo>
                    <a:pt x="159912" y="115689"/>
                  </a:lnTo>
                  <a:lnTo>
                    <a:pt x="166207" y="134237"/>
                  </a:lnTo>
                  <a:lnTo>
                    <a:pt x="167846" y="160942"/>
                  </a:lnTo>
                  <a:lnTo>
                    <a:pt x="166836" y="168411"/>
                  </a:lnTo>
                  <a:lnTo>
                    <a:pt x="160002" y="182422"/>
                  </a:lnTo>
                  <a:lnTo>
                    <a:pt x="149824" y="194361"/>
                  </a:lnTo>
                  <a:lnTo>
                    <a:pt x="138160" y="202048"/>
                  </a:lnTo>
                  <a:lnTo>
                    <a:pt x="123931" y="204036"/>
                  </a:lnTo>
                  <a:lnTo>
                    <a:pt x="94936" y="199494"/>
                  </a:lnTo>
                  <a:lnTo>
                    <a:pt x="78499" y="190354"/>
                  </a:lnTo>
                  <a:lnTo>
                    <a:pt x="57671" y="174098"/>
                  </a:lnTo>
                  <a:lnTo>
                    <a:pt x="49142" y="1704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67703" y="6090827"/>
            <a:ext cx="1588855" cy="319629"/>
            <a:chOff x="2467703" y="6090827"/>
            <a:chExt cx="1588855" cy="319629"/>
          </a:xfrm>
        </p:grpSpPr>
        <p:sp>
          <p:nvSpPr>
            <p:cNvPr id="47" name="Freeform 46"/>
            <p:cNvSpPr/>
            <p:nvPr/>
          </p:nvSpPr>
          <p:spPr>
            <a:xfrm>
              <a:off x="2467703" y="6119279"/>
              <a:ext cx="157748" cy="273127"/>
            </a:xfrm>
            <a:custGeom>
              <a:avLst/>
              <a:gdLst/>
              <a:ahLst/>
              <a:cxnLst/>
              <a:rect l="0" t="0" r="0" b="0"/>
              <a:pathLst>
                <a:path w="157748" h="273127">
                  <a:moveTo>
                    <a:pt x="0" y="21271"/>
                  </a:moveTo>
                  <a:lnTo>
                    <a:pt x="16106" y="7307"/>
                  </a:lnTo>
                  <a:lnTo>
                    <a:pt x="30246" y="1260"/>
                  </a:lnTo>
                  <a:lnTo>
                    <a:pt x="44146" y="0"/>
                  </a:lnTo>
                  <a:lnTo>
                    <a:pt x="58179" y="2535"/>
                  </a:lnTo>
                  <a:lnTo>
                    <a:pt x="73936" y="8422"/>
                  </a:lnTo>
                  <a:lnTo>
                    <a:pt x="84747" y="17702"/>
                  </a:lnTo>
                  <a:lnTo>
                    <a:pt x="88630" y="23176"/>
                  </a:lnTo>
                  <a:lnTo>
                    <a:pt x="91040" y="36874"/>
                  </a:lnTo>
                  <a:lnTo>
                    <a:pt x="90683" y="44526"/>
                  </a:lnTo>
                  <a:lnTo>
                    <a:pt x="79946" y="68940"/>
                  </a:lnTo>
                  <a:lnTo>
                    <a:pt x="65283" y="81968"/>
                  </a:lnTo>
                  <a:lnTo>
                    <a:pt x="5885" y="107993"/>
                  </a:lnTo>
                  <a:lnTo>
                    <a:pt x="7493" y="109075"/>
                  </a:lnTo>
                  <a:lnTo>
                    <a:pt x="59901" y="123468"/>
                  </a:lnTo>
                  <a:lnTo>
                    <a:pt x="122201" y="165532"/>
                  </a:lnTo>
                  <a:lnTo>
                    <a:pt x="140695" y="183497"/>
                  </a:lnTo>
                  <a:lnTo>
                    <a:pt x="150834" y="198572"/>
                  </a:lnTo>
                  <a:lnTo>
                    <a:pt x="157747" y="223117"/>
                  </a:lnTo>
                  <a:lnTo>
                    <a:pt x="155556" y="238079"/>
                  </a:lnTo>
                  <a:lnTo>
                    <a:pt x="149108" y="251155"/>
                  </a:lnTo>
                  <a:lnTo>
                    <a:pt x="139102" y="261726"/>
                  </a:lnTo>
                  <a:lnTo>
                    <a:pt x="118014" y="272295"/>
                  </a:lnTo>
                  <a:lnTo>
                    <a:pt x="86854" y="273126"/>
                  </a:lnTo>
                  <a:lnTo>
                    <a:pt x="28347" y="263060"/>
                  </a:lnTo>
                  <a:lnTo>
                    <a:pt x="10621" y="253411"/>
                  </a:lnTo>
                  <a:lnTo>
                    <a:pt x="4721" y="247496"/>
                  </a:lnTo>
                  <a:lnTo>
                    <a:pt x="0" y="239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700722" y="6121271"/>
              <a:ext cx="151724" cy="266780"/>
            </a:xfrm>
            <a:custGeom>
              <a:avLst/>
              <a:gdLst/>
              <a:ahLst/>
              <a:cxnLst/>
              <a:rect l="0" t="0" r="0" b="0"/>
              <a:pathLst>
                <a:path w="151724" h="266780">
                  <a:moveTo>
                    <a:pt x="107576" y="64263"/>
                  </a:moveTo>
                  <a:lnTo>
                    <a:pt x="93930" y="60851"/>
                  </a:lnTo>
                  <a:lnTo>
                    <a:pt x="81518" y="62985"/>
                  </a:lnTo>
                  <a:lnTo>
                    <a:pt x="69575" y="69407"/>
                  </a:lnTo>
                  <a:lnTo>
                    <a:pt x="27175" y="115874"/>
                  </a:lnTo>
                  <a:lnTo>
                    <a:pt x="3970" y="159782"/>
                  </a:lnTo>
                  <a:lnTo>
                    <a:pt x="0" y="183089"/>
                  </a:lnTo>
                  <a:lnTo>
                    <a:pt x="4503" y="225385"/>
                  </a:lnTo>
                  <a:lnTo>
                    <a:pt x="10832" y="244644"/>
                  </a:lnTo>
                  <a:lnTo>
                    <a:pt x="20308" y="257012"/>
                  </a:lnTo>
                  <a:lnTo>
                    <a:pt x="25834" y="261310"/>
                  </a:lnTo>
                  <a:lnTo>
                    <a:pt x="43399" y="266085"/>
                  </a:lnTo>
                  <a:lnTo>
                    <a:pt x="63344" y="266779"/>
                  </a:lnTo>
                  <a:lnTo>
                    <a:pt x="79349" y="262328"/>
                  </a:lnTo>
                  <a:lnTo>
                    <a:pt x="107225" y="244969"/>
                  </a:lnTo>
                  <a:lnTo>
                    <a:pt x="143021" y="200176"/>
                  </a:lnTo>
                  <a:lnTo>
                    <a:pt x="148320" y="184885"/>
                  </a:lnTo>
                  <a:lnTo>
                    <a:pt x="151723" y="141563"/>
                  </a:lnTo>
                  <a:lnTo>
                    <a:pt x="142848" y="87730"/>
                  </a:lnTo>
                  <a:lnTo>
                    <a:pt x="135005" y="61696"/>
                  </a:lnTo>
                  <a:lnTo>
                    <a:pt x="102340" y="15884"/>
                  </a:lnTo>
                  <a:lnTo>
                    <a:pt x="90554" y="4707"/>
                  </a:lnTo>
                  <a:lnTo>
                    <a:pt x="818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956103" y="6167917"/>
              <a:ext cx="83543" cy="17618"/>
            </a:xfrm>
            <a:custGeom>
              <a:avLst/>
              <a:gdLst/>
              <a:ahLst/>
              <a:cxnLst/>
              <a:rect l="0" t="0" r="0" b="0"/>
              <a:pathLst>
                <a:path w="83543" h="17618">
                  <a:moveTo>
                    <a:pt x="0" y="17617"/>
                  </a:moveTo>
                  <a:lnTo>
                    <a:pt x="6823" y="10794"/>
                  </a:lnTo>
                  <a:lnTo>
                    <a:pt x="24712" y="3139"/>
                  </a:lnTo>
                  <a:lnTo>
                    <a:pt x="59333" y="0"/>
                  </a:lnTo>
                  <a:lnTo>
                    <a:pt x="83542" y="4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007514" y="6211239"/>
              <a:ext cx="77116" cy="12854"/>
            </a:xfrm>
            <a:custGeom>
              <a:avLst/>
              <a:gdLst/>
              <a:ahLst/>
              <a:cxnLst/>
              <a:rect l="0" t="0" r="0" b="0"/>
              <a:pathLst>
                <a:path w="77116" h="12854">
                  <a:moveTo>
                    <a:pt x="0" y="12853"/>
                  </a:moveTo>
                  <a:lnTo>
                    <a:pt x="58443" y="4920"/>
                  </a:lnTo>
                  <a:lnTo>
                    <a:pt x="77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181024" y="6090827"/>
              <a:ext cx="197541" cy="292307"/>
            </a:xfrm>
            <a:custGeom>
              <a:avLst/>
              <a:gdLst/>
              <a:ahLst/>
              <a:cxnLst/>
              <a:rect l="0" t="0" r="0" b="0"/>
              <a:pathLst>
                <a:path w="197541" h="292307">
                  <a:moveTo>
                    <a:pt x="0" y="24017"/>
                  </a:moveTo>
                  <a:lnTo>
                    <a:pt x="16106" y="10054"/>
                  </a:lnTo>
                  <a:lnTo>
                    <a:pt x="30245" y="4007"/>
                  </a:lnTo>
                  <a:lnTo>
                    <a:pt x="61086" y="0"/>
                  </a:lnTo>
                  <a:lnTo>
                    <a:pt x="79274" y="2870"/>
                  </a:lnTo>
                  <a:lnTo>
                    <a:pt x="114398" y="16631"/>
                  </a:lnTo>
                  <a:lnTo>
                    <a:pt x="124865" y="26447"/>
                  </a:lnTo>
                  <a:lnTo>
                    <a:pt x="130469" y="39854"/>
                  </a:lnTo>
                  <a:lnTo>
                    <a:pt x="131964" y="47428"/>
                  </a:lnTo>
                  <a:lnTo>
                    <a:pt x="129816" y="61555"/>
                  </a:lnTo>
                  <a:lnTo>
                    <a:pt x="123387" y="74261"/>
                  </a:lnTo>
                  <a:lnTo>
                    <a:pt x="113390" y="84668"/>
                  </a:lnTo>
                  <a:lnTo>
                    <a:pt x="99902" y="90245"/>
                  </a:lnTo>
                  <a:lnTo>
                    <a:pt x="92306" y="91732"/>
                  </a:lnTo>
                  <a:lnTo>
                    <a:pt x="89385" y="94152"/>
                  </a:lnTo>
                  <a:lnTo>
                    <a:pt x="89579" y="97193"/>
                  </a:lnTo>
                  <a:lnTo>
                    <a:pt x="95508" y="104380"/>
                  </a:lnTo>
                  <a:lnTo>
                    <a:pt x="154560" y="155947"/>
                  </a:lnTo>
                  <a:lnTo>
                    <a:pt x="183874" y="191401"/>
                  </a:lnTo>
                  <a:lnTo>
                    <a:pt x="193559" y="210469"/>
                  </a:lnTo>
                  <a:lnTo>
                    <a:pt x="197540" y="236509"/>
                  </a:lnTo>
                  <a:lnTo>
                    <a:pt x="191896" y="263424"/>
                  </a:lnTo>
                  <a:lnTo>
                    <a:pt x="187195" y="270020"/>
                  </a:lnTo>
                  <a:lnTo>
                    <a:pt x="174356" y="279253"/>
                  </a:lnTo>
                  <a:lnTo>
                    <a:pt x="154482" y="288465"/>
                  </a:lnTo>
                  <a:lnTo>
                    <a:pt x="128204" y="292306"/>
                  </a:lnTo>
                  <a:lnTo>
                    <a:pt x="101218" y="290032"/>
                  </a:lnTo>
                  <a:lnTo>
                    <a:pt x="78545" y="281425"/>
                  </a:lnTo>
                  <a:lnTo>
                    <a:pt x="61672" y="269830"/>
                  </a:lnTo>
                  <a:lnTo>
                    <a:pt x="55971" y="263459"/>
                  </a:lnTo>
                  <a:lnTo>
                    <a:pt x="51411" y="255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457356" y="6256223"/>
              <a:ext cx="6427" cy="1"/>
            </a:xfrm>
            <a:custGeom>
              <a:avLst/>
              <a:gdLst/>
              <a:ahLst/>
              <a:cxnLst/>
              <a:rect l="0" t="0" r="0" b="0"/>
              <a:pathLst>
                <a:path w="6427" h="1">
                  <a:moveTo>
                    <a:pt x="642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532894" y="6136804"/>
              <a:ext cx="181515" cy="273652"/>
            </a:xfrm>
            <a:custGeom>
              <a:avLst/>
              <a:gdLst/>
              <a:ahLst/>
              <a:cxnLst/>
              <a:rect l="0" t="0" r="0" b="0"/>
              <a:pathLst>
                <a:path w="181515" h="273652">
                  <a:moveTo>
                    <a:pt x="20856" y="16599"/>
                  </a:moveTo>
                  <a:lnTo>
                    <a:pt x="27679" y="6364"/>
                  </a:lnTo>
                  <a:lnTo>
                    <a:pt x="32545" y="3349"/>
                  </a:lnTo>
                  <a:lnTo>
                    <a:pt x="45568" y="0"/>
                  </a:lnTo>
                  <a:lnTo>
                    <a:pt x="65546" y="1525"/>
                  </a:lnTo>
                  <a:lnTo>
                    <a:pt x="97933" y="17434"/>
                  </a:lnTo>
                  <a:lnTo>
                    <a:pt x="120258" y="33900"/>
                  </a:lnTo>
                  <a:lnTo>
                    <a:pt x="147128" y="68400"/>
                  </a:lnTo>
                  <a:lnTo>
                    <a:pt x="153236" y="97638"/>
                  </a:lnTo>
                  <a:lnTo>
                    <a:pt x="153566" y="142609"/>
                  </a:lnTo>
                  <a:lnTo>
                    <a:pt x="149814" y="156145"/>
                  </a:lnTo>
                  <a:lnTo>
                    <a:pt x="123451" y="194963"/>
                  </a:lnTo>
                  <a:lnTo>
                    <a:pt x="114295" y="203691"/>
                  </a:lnTo>
                  <a:lnTo>
                    <a:pt x="103084" y="209950"/>
                  </a:lnTo>
                  <a:lnTo>
                    <a:pt x="74495" y="214076"/>
                  </a:lnTo>
                  <a:lnTo>
                    <a:pt x="49126" y="211888"/>
                  </a:lnTo>
                  <a:lnTo>
                    <a:pt x="36753" y="206690"/>
                  </a:lnTo>
                  <a:lnTo>
                    <a:pt x="13762" y="188307"/>
                  </a:lnTo>
                  <a:lnTo>
                    <a:pt x="1776" y="166884"/>
                  </a:lnTo>
                  <a:lnTo>
                    <a:pt x="0" y="152653"/>
                  </a:lnTo>
                  <a:lnTo>
                    <a:pt x="2304" y="139902"/>
                  </a:lnTo>
                  <a:lnTo>
                    <a:pt x="8089" y="129475"/>
                  </a:lnTo>
                  <a:lnTo>
                    <a:pt x="13773" y="126123"/>
                  </a:lnTo>
                  <a:lnTo>
                    <a:pt x="29609" y="122399"/>
                  </a:lnTo>
                  <a:lnTo>
                    <a:pt x="55185" y="123713"/>
                  </a:lnTo>
                  <a:lnTo>
                    <a:pt x="68483" y="128706"/>
                  </a:lnTo>
                  <a:lnTo>
                    <a:pt x="88656" y="143548"/>
                  </a:lnTo>
                  <a:lnTo>
                    <a:pt x="131519" y="198629"/>
                  </a:lnTo>
                  <a:lnTo>
                    <a:pt x="164553" y="255127"/>
                  </a:lnTo>
                  <a:lnTo>
                    <a:pt x="181514" y="273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778671" y="6236944"/>
              <a:ext cx="6428" cy="6428"/>
            </a:xfrm>
            <a:custGeom>
              <a:avLst/>
              <a:gdLst/>
              <a:ahLst/>
              <a:cxnLst/>
              <a:rect l="0" t="0" r="0" b="0"/>
              <a:pathLst>
                <a:path w="6428" h="6428">
                  <a:moveTo>
                    <a:pt x="6427" y="0"/>
                  </a:moveTo>
                  <a:lnTo>
                    <a:pt x="0" y="6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69247" y="6109312"/>
              <a:ext cx="187311" cy="278263"/>
            </a:xfrm>
            <a:custGeom>
              <a:avLst/>
              <a:gdLst/>
              <a:ahLst/>
              <a:cxnLst/>
              <a:rect l="0" t="0" r="0" b="0"/>
              <a:pathLst>
                <a:path w="187311" h="278263">
                  <a:moveTo>
                    <a:pt x="121492" y="5532"/>
                  </a:moveTo>
                  <a:lnTo>
                    <a:pt x="67509" y="3628"/>
                  </a:lnTo>
                  <a:lnTo>
                    <a:pt x="26731" y="0"/>
                  </a:lnTo>
                  <a:lnTo>
                    <a:pt x="11305" y="3311"/>
                  </a:lnTo>
                  <a:lnTo>
                    <a:pt x="5192" y="6194"/>
                  </a:lnTo>
                  <a:lnTo>
                    <a:pt x="1831" y="10972"/>
                  </a:lnTo>
                  <a:lnTo>
                    <a:pt x="0" y="23896"/>
                  </a:lnTo>
                  <a:lnTo>
                    <a:pt x="3471" y="35354"/>
                  </a:lnTo>
                  <a:lnTo>
                    <a:pt x="6395" y="40408"/>
                  </a:lnTo>
                  <a:lnTo>
                    <a:pt x="15358" y="47928"/>
                  </a:lnTo>
                  <a:lnTo>
                    <a:pt x="38566" y="58573"/>
                  </a:lnTo>
                  <a:lnTo>
                    <a:pt x="100501" y="70172"/>
                  </a:lnTo>
                  <a:lnTo>
                    <a:pt x="134403" y="81850"/>
                  </a:lnTo>
                  <a:lnTo>
                    <a:pt x="146986" y="91576"/>
                  </a:lnTo>
                  <a:lnTo>
                    <a:pt x="167705" y="122097"/>
                  </a:lnTo>
                  <a:lnTo>
                    <a:pt x="187253" y="182303"/>
                  </a:lnTo>
                  <a:lnTo>
                    <a:pt x="187310" y="214045"/>
                  </a:lnTo>
                  <a:lnTo>
                    <a:pt x="179393" y="243760"/>
                  </a:lnTo>
                  <a:lnTo>
                    <a:pt x="164592" y="267242"/>
                  </a:lnTo>
                  <a:lnTo>
                    <a:pt x="150882" y="275365"/>
                  </a:lnTo>
                  <a:lnTo>
                    <a:pt x="135269" y="278262"/>
                  </a:lnTo>
                  <a:lnTo>
                    <a:pt x="110421" y="275164"/>
                  </a:lnTo>
                  <a:lnTo>
                    <a:pt x="86397" y="265519"/>
                  </a:lnTo>
                  <a:lnTo>
                    <a:pt x="56698" y="241859"/>
                  </a:lnTo>
                  <a:lnTo>
                    <a:pt x="37950" y="211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049734" y="4237313"/>
            <a:ext cx="525801" cy="579418"/>
            <a:chOff x="4049734" y="4237313"/>
            <a:chExt cx="525801" cy="579418"/>
          </a:xfrm>
        </p:grpSpPr>
        <p:sp>
          <p:nvSpPr>
            <p:cNvPr id="57" name="Freeform 56"/>
            <p:cNvSpPr/>
            <p:nvPr/>
          </p:nvSpPr>
          <p:spPr>
            <a:xfrm>
              <a:off x="4049734" y="4289772"/>
              <a:ext cx="88812" cy="119564"/>
            </a:xfrm>
            <a:custGeom>
              <a:avLst/>
              <a:gdLst/>
              <a:ahLst/>
              <a:cxnLst/>
              <a:rect l="0" t="0" r="0" b="0"/>
              <a:pathLst>
                <a:path w="88812" h="119564">
                  <a:moveTo>
                    <a:pt x="11695" y="0"/>
                  </a:moveTo>
                  <a:lnTo>
                    <a:pt x="8283" y="35778"/>
                  </a:lnTo>
                  <a:lnTo>
                    <a:pt x="0" y="80283"/>
                  </a:lnTo>
                  <a:lnTo>
                    <a:pt x="3165" y="93042"/>
                  </a:lnTo>
                  <a:lnTo>
                    <a:pt x="10046" y="103473"/>
                  </a:lnTo>
                  <a:lnTo>
                    <a:pt x="20245" y="112869"/>
                  </a:lnTo>
                  <a:lnTo>
                    <a:pt x="33822" y="117998"/>
                  </a:lnTo>
                  <a:lnTo>
                    <a:pt x="49377" y="119563"/>
                  </a:lnTo>
                  <a:lnTo>
                    <a:pt x="88811" y="1156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183529" y="4276919"/>
              <a:ext cx="9953" cy="244201"/>
            </a:xfrm>
            <a:custGeom>
              <a:avLst/>
              <a:gdLst/>
              <a:ahLst/>
              <a:cxnLst/>
              <a:rect l="0" t="0" r="0" b="0"/>
              <a:pathLst>
                <a:path w="9953" h="244201">
                  <a:moveTo>
                    <a:pt x="0" y="0"/>
                  </a:moveTo>
                  <a:lnTo>
                    <a:pt x="714" y="60651"/>
                  </a:lnTo>
                  <a:lnTo>
                    <a:pt x="5086" y="114749"/>
                  </a:lnTo>
                  <a:lnTo>
                    <a:pt x="9952" y="170268"/>
                  </a:lnTo>
                  <a:lnTo>
                    <a:pt x="6695" y="231558"/>
                  </a:lnTo>
                  <a:lnTo>
                    <a:pt x="6426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99203" y="4237313"/>
              <a:ext cx="250627" cy="303086"/>
            </a:xfrm>
            <a:custGeom>
              <a:avLst/>
              <a:gdLst/>
              <a:ahLst/>
              <a:cxnLst/>
              <a:rect l="0" t="0" r="0" b="0"/>
              <a:pathLst>
                <a:path w="250627" h="303086">
                  <a:moveTo>
                    <a:pt x="0" y="20327"/>
                  </a:moveTo>
                  <a:lnTo>
                    <a:pt x="11688" y="10066"/>
                  </a:lnTo>
                  <a:lnTo>
                    <a:pt x="24711" y="2438"/>
                  </a:lnTo>
                  <a:lnTo>
                    <a:pt x="43828" y="0"/>
                  </a:lnTo>
                  <a:lnTo>
                    <a:pt x="88123" y="6041"/>
                  </a:lnTo>
                  <a:lnTo>
                    <a:pt x="108700" y="13397"/>
                  </a:lnTo>
                  <a:lnTo>
                    <a:pt x="127650" y="28508"/>
                  </a:lnTo>
                  <a:lnTo>
                    <a:pt x="160480" y="73745"/>
                  </a:lnTo>
                  <a:lnTo>
                    <a:pt x="167719" y="89767"/>
                  </a:lnTo>
                  <a:lnTo>
                    <a:pt x="172747" y="131834"/>
                  </a:lnTo>
                  <a:lnTo>
                    <a:pt x="167515" y="178549"/>
                  </a:lnTo>
                  <a:lnTo>
                    <a:pt x="146027" y="225199"/>
                  </a:lnTo>
                  <a:lnTo>
                    <a:pt x="127999" y="246131"/>
                  </a:lnTo>
                  <a:lnTo>
                    <a:pt x="113535" y="252781"/>
                  </a:lnTo>
                  <a:lnTo>
                    <a:pt x="105679" y="254554"/>
                  </a:lnTo>
                  <a:lnTo>
                    <a:pt x="99014" y="254308"/>
                  </a:lnTo>
                  <a:lnTo>
                    <a:pt x="87800" y="250227"/>
                  </a:lnTo>
                  <a:lnTo>
                    <a:pt x="79960" y="239845"/>
                  </a:lnTo>
                  <a:lnTo>
                    <a:pt x="74809" y="225710"/>
                  </a:lnTo>
                  <a:lnTo>
                    <a:pt x="72520" y="209907"/>
                  </a:lnTo>
                  <a:lnTo>
                    <a:pt x="78055" y="184953"/>
                  </a:lnTo>
                  <a:lnTo>
                    <a:pt x="86815" y="171800"/>
                  </a:lnTo>
                  <a:lnTo>
                    <a:pt x="92150" y="166293"/>
                  </a:lnTo>
                  <a:lnTo>
                    <a:pt x="98563" y="163336"/>
                  </a:lnTo>
                  <a:lnTo>
                    <a:pt x="113305" y="161954"/>
                  </a:lnTo>
                  <a:lnTo>
                    <a:pt x="119807" y="164014"/>
                  </a:lnTo>
                  <a:lnTo>
                    <a:pt x="145078" y="185150"/>
                  </a:lnTo>
                  <a:lnTo>
                    <a:pt x="187616" y="248503"/>
                  </a:lnTo>
                  <a:lnTo>
                    <a:pt x="222909" y="284421"/>
                  </a:lnTo>
                  <a:lnTo>
                    <a:pt x="250626" y="303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093560" y="4617514"/>
              <a:ext cx="212070" cy="199217"/>
            </a:xfrm>
            <a:custGeom>
              <a:avLst/>
              <a:gdLst/>
              <a:ahLst/>
              <a:cxnLst/>
              <a:rect l="0" t="0" r="0" b="0"/>
              <a:pathLst>
                <a:path w="212070" h="199217">
                  <a:moveTo>
                    <a:pt x="212069" y="0"/>
                  </a:moveTo>
                  <a:lnTo>
                    <a:pt x="199713" y="26833"/>
                  </a:lnTo>
                  <a:lnTo>
                    <a:pt x="172097" y="58829"/>
                  </a:lnTo>
                  <a:lnTo>
                    <a:pt x="109223" y="115153"/>
                  </a:lnTo>
                  <a:lnTo>
                    <a:pt x="51013" y="163794"/>
                  </a:lnTo>
                  <a:lnTo>
                    <a:pt x="0" y="19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324908" y="4578956"/>
              <a:ext cx="250627" cy="192790"/>
            </a:xfrm>
            <a:custGeom>
              <a:avLst/>
              <a:gdLst/>
              <a:ahLst/>
              <a:cxnLst/>
              <a:rect l="0" t="0" r="0" b="0"/>
              <a:pathLst>
                <a:path w="250627" h="192790">
                  <a:moveTo>
                    <a:pt x="0" y="0"/>
                  </a:moveTo>
                  <a:lnTo>
                    <a:pt x="63053" y="50995"/>
                  </a:lnTo>
                  <a:lnTo>
                    <a:pt x="125602" y="99778"/>
                  </a:lnTo>
                  <a:lnTo>
                    <a:pt x="181726" y="140004"/>
                  </a:lnTo>
                  <a:lnTo>
                    <a:pt x="240271" y="184026"/>
                  </a:lnTo>
                  <a:lnTo>
                    <a:pt x="250626" y="192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46064" y="4845449"/>
            <a:ext cx="1381379" cy="787423"/>
            <a:chOff x="3846064" y="4845449"/>
            <a:chExt cx="1381379" cy="787423"/>
          </a:xfrm>
        </p:grpSpPr>
        <p:sp>
          <p:nvSpPr>
            <p:cNvPr id="63" name="Freeform 62"/>
            <p:cNvSpPr/>
            <p:nvPr/>
          </p:nvSpPr>
          <p:spPr>
            <a:xfrm>
              <a:off x="3846064" y="4855287"/>
              <a:ext cx="228218" cy="257054"/>
            </a:xfrm>
            <a:custGeom>
              <a:avLst/>
              <a:gdLst/>
              <a:ahLst/>
              <a:cxnLst/>
              <a:rect l="0" t="0" r="0" b="0"/>
              <a:pathLst>
                <a:path w="228218" h="257054">
                  <a:moveTo>
                    <a:pt x="54707" y="0"/>
                  </a:moveTo>
                  <a:lnTo>
                    <a:pt x="99430" y="3412"/>
                  </a:lnTo>
                  <a:lnTo>
                    <a:pt x="114094" y="8895"/>
                  </a:lnTo>
                  <a:lnTo>
                    <a:pt x="154207" y="36561"/>
                  </a:lnTo>
                  <a:lnTo>
                    <a:pt x="164478" y="52723"/>
                  </a:lnTo>
                  <a:lnTo>
                    <a:pt x="172043" y="71078"/>
                  </a:lnTo>
                  <a:lnTo>
                    <a:pt x="175395" y="103730"/>
                  </a:lnTo>
                  <a:lnTo>
                    <a:pt x="172371" y="123218"/>
                  </a:lnTo>
                  <a:lnTo>
                    <a:pt x="150712" y="166618"/>
                  </a:lnTo>
                  <a:lnTo>
                    <a:pt x="141646" y="178302"/>
                  </a:lnTo>
                  <a:lnTo>
                    <a:pt x="105138" y="200971"/>
                  </a:lnTo>
                  <a:lnTo>
                    <a:pt x="89736" y="206661"/>
                  </a:lnTo>
                  <a:lnTo>
                    <a:pt x="61595" y="207055"/>
                  </a:lnTo>
                  <a:lnTo>
                    <a:pt x="30646" y="195827"/>
                  </a:lnTo>
                  <a:lnTo>
                    <a:pt x="9099" y="178933"/>
                  </a:lnTo>
                  <a:lnTo>
                    <a:pt x="2305" y="164734"/>
                  </a:lnTo>
                  <a:lnTo>
                    <a:pt x="0" y="149617"/>
                  </a:lnTo>
                  <a:lnTo>
                    <a:pt x="1355" y="135758"/>
                  </a:lnTo>
                  <a:lnTo>
                    <a:pt x="5572" y="129777"/>
                  </a:lnTo>
                  <a:lnTo>
                    <a:pt x="19779" y="119324"/>
                  </a:lnTo>
                  <a:lnTo>
                    <a:pt x="47849" y="112233"/>
                  </a:lnTo>
                  <a:lnTo>
                    <a:pt x="71954" y="113544"/>
                  </a:lnTo>
                  <a:lnTo>
                    <a:pt x="99290" y="125514"/>
                  </a:lnTo>
                  <a:lnTo>
                    <a:pt x="156957" y="167106"/>
                  </a:lnTo>
                  <a:lnTo>
                    <a:pt x="205893" y="224404"/>
                  </a:lnTo>
                  <a:lnTo>
                    <a:pt x="228217" y="257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498818" y="4845449"/>
              <a:ext cx="198817" cy="241187"/>
            </a:xfrm>
            <a:custGeom>
              <a:avLst/>
              <a:gdLst/>
              <a:ahLst/>
              <a:cxnLst/>
              <a:rect l="0" t="0" r="0" b="0"/>
              <a:pathLst>
                <a:path w="198817" h="241187">
                  <a:moveTo>
                    <a:pt x="18879" y="3412"/>
                  </a:moveTo>
                  <a:lnTo>
                    <a:pt x="29113" y="0"/>
                  </a:lnTo>
                  <a:lnTo>
                    <a:pt x="60596" y="2712"/>
                  </a:lnTo>
                  <a:lnTo>
                    <a:pt x="98976" y="15582"/>
                  </a:lnTo>
                  <a:lnTo>
                    <a:pt x="132195" y="35736"/>
                  </a:lnTo>
                  <a:lnTo>
                    <a:pt x="151224" y="56130"/>
                  </a:lnTo>
                  <a:lnTo>
                    <a:pt x="160993" y="74489"/>
                  </a:lnTo>
                  <a:lnTo>
                    <a:pt x="164998" y="100318"/>
                  </a:lnTo>
                  <a:lnTo>
                    <a:pt x="162773" y="123759"/>
                  </a:lnTo>
                  <a:lnTo>
                    <a:pt x="154180" y="144272"/>
                  </a:lnTo>
                  <a:lnTo>
                    <a:pt x="139178" y="160505"/>
                  </a:lnTo>
                  <a:lnTo>
                    <a:pt x="108610" y="181257"/>
                  </a:lnTo>
                  <a:lnTo>
                    <a:pt x="83095" y="191504"/>
                  </a:lnTo>
                  <a:lnTo>
                    <a:pt x="53615" y="191398"/>
                  </a:lnTo>
                  <a:lnTo>
                    <a:pt x="24570" y="183433"/>
                  </a:lnTo>
                  <a:lnTo>
                    <a:pt x="10460" y="172199"/>
                  </a:lnTo>
                  <a:lnTo>
                    <a:pt x="4698" y="165206"/>
                  </a:lnTo>
                  <a:lnTo>
                    <a:pt x="200" y="149818"/>
                  </a:lnTo>
                  <a:lnTo>
                    <a:pt x="0" y="141716"/>
                  </a:lnTo>
                  <a:lnTo>
                    <a:pt x="5490" y="127002"/>
                  </a:lnTo>
                  <a:lnTo>
                    <a:pt x="15070" y="114749"/>
                  </a:lnTo>
                  <a:lnTo>
                    <a:pt x="26469" y="106924"/>
                  </a:lnTo>
                  <a:lnTo>
                    <a:pt x="51752" y="101916"/>
                  </a:lnTo>
                  <a:lnTo>
                    <a:pt x="75031" y="103843"/>
                  </a:lnTo>
                  <a:lnTo>
                    <a:pt x="98907" y="115759"/>
                  </a:lnTo>
                  <a:lnTo>
                    <a:pt x="132186" y="150285"/>
                  </a:lnTo>
                  <a:lnTo>
                    <a:pt x="141355" y="164370"/>
                  </a:lnTo>
                  <a:lnTo>
                    <a:pt x="158870" y="198269"/>
                  </a:lnTo>
                  <a:lnTo>
                    <a:pt x="198816" y="241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835601" y="4848861"/>
              <a:ext cx="54823" cy="237775"/>
            </a:xfrm>
            <a:custGeom>
              <a:avLst/>
              <a:gdLst/>
              <a:ahLst/>
              <a:cxnLst/>
              <a:rect l="0" t="0" r="0" b="0"/>
              <a:pathLst>
                <a:path w="54823" h="237775">
                  <a:moveTo>
                    <a:pt x="3412" y="0"/>
                  </a:moveTo>
                  <a:lnTo>
                    <a:pt x="0" y="10235"/>
                  </a:lnTo>
                  <a:lnTo>
                    <a:pt x="2711" y="46133"/>
                  </a:lnTo>
                  <a:lnTo>
                    <a:pt x="14249" y="109313"/>
                  </a:lnTo>
                  <a:lnTo>
                    <a:pt x="26986" y="171692"/>
                  </a:lnTo>
                  <a:lnTo>
                    <a:pt x="34118" y="195741"/>
                  </a:lnTo>
                  <a:lnTo>
                    <a:pt x="54822" y="237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594813" y="5144472"/>
              <a:ext cx="128527" cy="134953"/>
            </a:xfrm>
            <a:custGeom>
              <a:avLst/>
              <a:gdLst/>
              <a:ahLst/>
              <a:cxnLst/>
              <a:rect l="0" t="0" r="0" b="0"/>
              <a:pathLst>
                <a:path w="128527" h="134953">
                  <a:moveTo>
                    <a:pt x="128526" y="0"/>
                  </a:moveTo>
                  <a:lnTo>
                    <a:pt x="77086" y="62834"/>
                  </a:lnTo>
                  <a:lnTo>
                    <a:pt x="17772" y="115662"/>
                  </a:lnTo>
                  <a:lnTo>
                    <a:pt x="7898" y="123523"/>
                  </a:lnTo>
                  <a:lnTo>
                    <a:pt x="0" y="134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742618" y="5131619"/>
              <a:ext cx="205643" cy="179938"/>
            </a:xfrm>
            <a:custGeom>
              <a:avLst/>
              <a:gdLst/>
              <a:ahLst/>
              <a:cxnLst/>
              <a:rect l="0" t="0" r="0" b="0"/>
              <a:pathLst>
                <a:path w="205643" h="179938">
                  <a:moveTo>
                    <a:pt x="0" y="0"/>
                  </a:moveTo>
                  <a:lnTo>
                    <a:pt x="5844" y="14677"/>
                  </a:lnTo>
                  <a:lnTo>
                    <a:pt x="36560" y="49256"/>
                  </a:lnTo>
                  <a:lnTo>
                    <a:pt x="97786" y="96394"/>
                  </a:lnTo>
                  <a:lnTo>
                    <a:pt x="160682" y="139237"/>
                  </a:lnTo>
                  <a:lnTo>
                    <a:pt x="205642" y="179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491992" y="5346367"/>
              <a:ext cx="185822" cy="213832"/>
            </a:xfrm>
            <a:custGeom>
              <a:avLst/>
              <a:gdLst/>
              <a:ahLst/>
              <a:cxnLst/>
              <a:rect l="0" t="0" r="0" b="0"/>
              <a:pathLst>
                <a:path w="185822" h="213832">
                  <a:moveTo>
                    <a:pt x="0" y="10173"/>
                  </a:moveTo>
                  <a:lnTo>
                    <a:pt x="6823" y="3350"/>
                  </a:lnTo>
                  <a:lnTo>
                    <a:pt x="17789" y="0"/>
                  </a:lnTo>
                  <a:lnTo>
                    <a:pt x="41925" y="18"/>
                  </a:lnTo>
                  <a:lnTo>
                    <a:pt x="60047" y="3517"/>
                  </a:lnTo>
                  <a:lnTo>
                    <a:pt x="75242" y="9833"/>
                  </a:lnTo>
                  <a:lnTo>
                    <a:pt x="92428" y="24829"/>
                  </a:lnTo>
                  <a:lnTo>
                    <a:pt x="95178" y="31368"/>
                  </a:lnTo>
                  <a:lnTo>
                    <a:pt x="96330" y="46250"/>
                  </a:lnTo>
                  <a:lnTo>
                    <a:pt x="94209" y="52789"/>
                  </a:lnTo>
                  <a:lnTo>
                    <a:pt x="86141" y="63863"/>
                  </a:lnTo>
                  <a:lnTo>
                    <a:pt x="69555" y="74714"/>
                  </a:lnTo>
                  <a:lnTo>
                    <a:pt x="51074" y="82452"/>
                  </a:lnTo>
                  <a:lnTo>
                    <a:pt x="50472" y="84064"/>
                  </a:lnTo>
                  <a:lnTo>
                    <a:pt x="111741" y="103296"/>
                  </a:lnTo>
                  <a:lnTo>
                    <a:pt x="158523" y="132332"/>
                  </a:lnTo>
                  <a:lnTo>
                    <a:pt x="180784" y="152832"/>
                  </a:lnTo>
                  <a:lnTo>
                    <a:pt x="184072" y="160260"/>
                  </a:lnTo>
                  <a:lnTo>
                    <a:pt x="185821" y="178033"/>
                  </a:lnTo>
                  <a:lnTo>
                    <a:pt x="182314" y="192120"/>
                  </a:lnTo>
                  <a:lnTo>
                    <a:pt x="179379" y="197876"/>
                  </a:lnTo>
                  <a:lnTo>
                    <a:pt x="168502" y="206176"/>
                  </a:lnTo>
                  <a:lnTo>
                    <a:pt x="153434" y="211531"/>
                  </a:lnTo>
                  <a:lnTo>
                    <a:pt x="126306" y="213831"/>
                  </a:lnTo>
                  <a:lnTo>
                    <a:pt x="83699" y="206703"/>
                  </a:lnTo>
                  <a:lnTo>
                    <a:pt x="63199" y="197247"/>
                  </a:lnTo>
                  <a:lnTo>
                    <a:pt x="44984" y="177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800455" y="5452934"/>
              <a:ext cx="6427" cy="1"/>
            </a:xfrm>
            <a:custGeom>
              <a:avLst/>
              <a:gdLst/>
              <a:ahLst/>
              <a:cxnLst/>
              <a:rect l="0" t="0" r="0" b="0"/>
              <a:pathLst>
                <a:path w="6427" h="1">
                  <a:moveTo>
                    <a:pt x="642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006097" y="5347161"/>
              <a:ext cx="221346" cy="285711"/>
            </a:xfrm>
            <a:custGeom>
              <a:avLst/>
              <a:gdLst/>
              <a:ahLst/>
              <a:cxnLst/>
              <a:rect l="0" t="0" r="0" b="0"/>
              <a:pathLst>
                <a:path w="221346" h="285711">
                  <a:moveTo>
                    <a:pt x="0" y="35084"/>
                  </a:moveTo>
                  <a:lnTo>
                    <a:pt x="8944" y="8250"/>
                  </a:lnTo>
                  <a:lnTo>
                    <a:pt x="13103" y="4342"/>
                  </a:lnTo>
                  <a:lnTo>
                    <a:pt x="25340" y="0"/>
                  </a:lnTo>
                  <a:lnTo>
                    <a:pt x="40300" y="1878"/>
                  </a:lnTo>
                  <a:lnTo>
                    <a:pt x="68587" y="7156"/>
                  </a:lnTo>
                  <a:lnTo>
                    <a:pt x="124595" y="14270"/>
                  </a:lnTo>
                  <a:lnTo>
                    <a:pt x="181496" y="17574"/>
                  </a:lnTo>
                  <a:lnTo>
                    <a:pt x="199908" y="21589"/>
                  </a:lnTo>
                  <a:lnTo>
                    <a:pt x="212852" y="28134"/>
                  </a:lnTo>
                  <a:lnTo>
                    <a:pt x="216875" y="34735"/>
                  </a:lnTo>
                  <a:lnTo>
                    <a:pt x="221345" y="53494"/>
                  </a:lnTo>
                  <a:lnTo>
                    <a:pt x="217619" y="74208"/>
                  </a:lnTo>
                  <a:lnTo>
                    <a:pt x="190731" y="137425"/>
                  </a:lnTo>
                  <a:lnTo>
                    <a:pt x="169284" y="195729"/>
                  </a:lnTo>
                  <a:lnTo>
                    <a:pt x="152092" y="252685"/>
                  </a:lnTo>
                  <a:lnTo>
                    <a:pt x="151614" y="266034"/>
                  </a:lnTo>
                  <a:lnTo>
                    <a:pt x="153782" y="276965"/>
                  </a:lnTo>
                  <a:lnTo>
                    <a:pt x="155360" y="279880"/>
                  </a:lnTo>
                  <a:lnTo>
                    <a:pt x="160658" y="285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806881" y="5993183"/>
            <a:ext cx="1965121" cy="539373"/>
            <a:chOff x="4806881" y="5993183"/>
            <a:chExt cx="1965121" cy="539373"/>
          </a:xfrm>
        </p:grpSpPr>
        <p:sp>
          <p:nvSpPr>
            <p:cNvPr id="72" name="Freeform 71"/>
            <p:cNvSpPr/>
            <p:nvPr/>
          </p:nvSpPr>
          <p:spPr>
            <a:xfrm>
              <a:off x="4806881" y="6076287"/>
              <a:ext cx="128527" cy="134400"/>
            </a:xfrm>
            <a:custGeom>
              <a:avLst/>
              <a:gdLst/>
              <a:ahLst/>
              <a:cxnLst/>
              <a:rect l="0" t="0" r="0" b="0"/>
              <a:pathLst>
                <a:path w="128527" h="134400">
                  <a:moveTo>
                    <a:pt x="0" y="0"/>
                  </a:moveTo>
                  <a:lnTo>
                    <a:pt x="5130" y="55506"/>
                  </a:lnTo>
                  <a:lnTo>
                    <a:pt x="17925" y="105660"/>
                  </a:lnTo>
                  <a:lnTo>
                    <a:pt x="24866" y="117412"/>
                  </a:lnTo>
                  <a:lnTo>
                    <a:pt x="36519" y="125490"/>
                  </a:lnTo>
                  <a:lnTo>
                    <a:pt x="51218" y="130747"/>
                  </a:lnTo>
                  <a:lnTo>
                    <a:pt x="92367" y="134399"/>
                  </a:lnTo>
                  <a:lnTo>
                    <a:pt x="128526" y="128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954686" y="6037729"/>
              <a:ext cx="19280" cy="359874"/>
            </a:xfrm>
            <a:custGeom>
              <a:avLst/>
              <a:gdLst/>
              <a:ahLst/>
              <a:cxnLst/>
              <a:rect l="0" t="0" r="0" b="0"/>
              <a:pathLst>
                <a:path w="19280" h="359874">
                  <a:moveTo>
                    <a:pt x="0" y="0"/>
                  </a:moveTo>
                  <a:lnTo>
                    <a:pt x="0" y="62252"/>
                  </a:lnTo>
                  <a:lnTo>
                    <a:pt x="5087" y="120583"/>
                  </a:lnTo>
                  <a:lnTo>
                    <a:pt x="11395" y="180367"/>
                  </a:lnTo>
                  <a:lnTo>
                    <a:pt x="12661" y="233545"/>
                  </a:lnTo>
                  <a:lnTo>
                    <a:pt x="17253" y="294055"/>
                  </a:lnTo>
                  <a:lnTo>
                    <a:pt x="18879" y="335845"/>
                  </a:lnTo>
                  <a:lnTo>
                    <a:pt x="19279" y="359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070360" y="6042164"/>
              <a:ext cx="250627" cy="349013"/>
            </a:xfrm>
            <a:custGeom>
              <a:avLst/>
              <a:gdLst/>
              <a:ahLst/>
              <a:cxnLst/>
              <a:rect l="0" t="0" r="0" b="0"/>
              <a:pathLst>
                <a:path w="250627" h="349013">
                  <a:moveTo>
                    <a:pt x="0" y="21270"/>
                  </a:moveTo>
                  <a:lnTo>
                    <a:pt x="3411" y="11035"/>
                  </a:lnTo>
                  <a:lnTo>
                    <a:pt x="10799" y="4107"/>
                  </a:lnTo>
                  <a:lnTo>
                    <a:pt x="15768" y="1259"/>
                  </a:lnTo>
                  <a:lnTo>
                    <a:pt x="27001" y="0"/>
                  </a:lnTo>
                  <a:lnTo>
                    <a:pt x="61901" y="8421"/>
                  </a:lnTo>
                  <a:lnTo>
                    <a:pt x="114009" y="32169"/>
                  </a:lnTo>
                  <a:lnTo>
                    <a:pt x="140336" y="54285"/>
                  </a:lnTo>
                  <a:lnTo>
                    <a:pt x="164523" y="89061"/>
                  </a:lnTo>
                  <a:lnTo>
                    <a:pt x="174259" y="113791"/>
                  </a:lnTo>
                  <a:lnTo>
                    <a:pt x="179438" y="173772"/>
                  </a:lnTo>
                  <a:lnTo>
                    <a:pt x="173994" y="211152"/>
                  </a:lnTo>
                  <a:lnTo>
                    <a:pt x="147583" y="269948"/>
                  </a:lnTo>
                  <a:lnTo>
                    <a:pt x="125641" y="303057"/>
                  </a:lnTo>
                  <a:lnTo>
                    <a:pt x="114391" y="313355"/>
                  </a:lnTo>
                  <a:lnTo>
                    <a:pt x="85780" y="323769"/>
                  </a:lnTo>
                  <a:lnTo>
                    <a:pt x="66210" y="321371"/>
                  </a:lnTo>
                  <a:lnTo>
                    <a:pt x="48705" y="312450"/>
                  </a:lnTo>
                  <a:lnTo>
                    <a:pt x="33785" y="298965"/>
                  </a:lnTo>
                  <a:lnTo>
                    <a:pt x="25727" y="279642"/>
                  </a:lnTo>
                  <a:lnTo>
                    <a:pt x="20552" y="235741"/>
                  </a:lnTo>
                  <a:lnTo>
                    <a:pt x="23653" y="219888"/>
                  </a:lnTo>
                  <a:lnTo>
                    <a:pt x="33428" y="202934"/>
                  </a:lnTo>
                  <a:lnTo>
                    <a:pt x="41990" y="194120"/>
                  </a:lnTo>
                  <a:lnTo>
                    <a:pt x="52936" y="187822"/>
                  </a:lnTo>
                  <a:lnTo>
                    <a:pt x="64941" y="186452"/>
                  </a:lnTo>
                  <a:lnTo>
                    <a:pt x="77417" y="188937"/>
                  </a:lnTo>
                  <a:lnTo>
                    <a:pt x="95770" y="198365"/>
                  </a:lnTo>
                  <a:lnTo>
                    <a:pt x="141439" y="240649"/>
                  </a:lnTo>
                  <a:lnTo>
                    <a:pt x="192356" y="298957"/>
                  </a:lnTo>
                  <a:lnTo>
                    <a:pt x="226165" y="337132"/>
                  </a:lnTo>
                  <a:lnTo>
                    <a:pt x="236423" y="343732"/>
                  </a:lnTo>
                  <a:lnTo>
                    <a:pt x="250626" y="349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410954" y="6149700"/>
              <a:ext cx="25707" cy="3704"/>
            </a:xfrm>
            <a:custGeom>
              <a:avLst/>
              <a:gdLst/>
              <a:ahLst/>
              <a:cxnLst/>
              <a:rect l="0" t="0" r="0" b="0"/>
              <a:pathLst>
                <a:path w="25707" h="3704">
                  <a:moveTo>
                    <a:pt x="0" y="3703"/>
                  </a:moveTo>
                  <a:lnTo>
                    <a:pt x="17666" y="0"/>
                  </a:lnTo>
                  <a:lnTo>
                    <a:pt x="20346" y="520"/>
                  </a:lnTo>
                  <a:lnTo>
                    <a:pt x="25706" y="3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430234" y="6224092"/>
              <a:ext cx="25706" cy="6427"/>
            </a:xfrm>
            <a:custGeom>
              <a:avLst/>
              <a:gdLst/>
              <a:ahLst/>
              <a:cxnLst/>
              <a:rect l="0" t="0" r="0" b="0"/>
              <a:pathLst>
                <a:path w="25706" h="6427">
                  <a:moveTo>
                    <a:pt x="0" y="6426"/>
                  </a:moveTo>
                  <a:lnTo>
                    <a:pt x="257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48728" y="6044155"/>
              <a:ext cx="218496" cy="289185"/>
            </a:xfrm>
            <a:custGeom>
              <a:avLst/>
              <a:gdLst/>
              <a:ahLst/>
              <a:cxnLst/>
              <a:rect l="0" t="0" r="0" b="0"/>
              <a:pathLst>
                <a:path w="218496" h="289185">
                  <a:moveTo>
                    <a:pt x="0" y="0"/>
                  </a:moveTo>
                  <a:lnTo>
                    <a:pt x="21950" y="1428"/>
                  </a:lnTo>
                  <a:lnTo>
                    <a:pt x="82382" y="20953"/>
                  </a:lnTo>
                  <a:lnTo>
                    <a:pt x="109018" y="40158"/>
                  </a:lnTo>
                  <a:lnTo>
                    <a:pt x="138841" y="77256"/>
                  </a:lnTo>
                  <a:lnTo>
                    <a:pt x="155963" y="115686"/>
                  </a:lnTo>
                  <a:lnTo>
                    <a:pt x="159267" y="138368"/>
                  </a:lnTo>
                  <a:lnTo>
                    <a:pt x="151591" y="183084"/>
                  </a:lnTo>
                  <a:lnTo>
                    <a:pt x="130249" y="219100"/>
                  </a:lnTo>
                  <a:lnTo>
                    <a:pt x="112735" y="239189"/>
                  </a:lnTo>
                  <a:lnTo>
                    <a:pt x="101515" y="248161"/>
                  </a:lnTo>
                  <a:lnTo>
                    <a:pt x="85580" y="253101"/>
                  </a:lnTo>
                  <a:lnTo>
                    <a:pt x="46260" y="256272"/>
                  </a:lnTo>
                  <a:lnTo>
                    <a:pt x="38694" y="254390"/>
                  </a:lnTo>
                  <a:lnTo>
                    <a:pt x="32936" y="250993"/>
                  </a:lnTo>
                  <a:lnTo>
                    <a:pt x="28384" y="246586"/>
                  </a:lnTo>
                  <a:lnTo>
                    <a:pt x="18565" y="226739"/>
                  </a:lnTo>
                  <a:lnTo>
                    <a:pt x="19200" y="210972"/>
                  </a:lnTo>
                  <a:lnTo>
                    <a:pt x="21368" y="202769"/>
                  </a:lnTo>
                  <a:lnTo>
                    <a:pt x="31394" y="189847"/>
                  </a:lnTo>
                  <a:lnTo>
                    <a:pt x="51192" y="176447"/>
                  </a:lnTo>
                  <a:lnTo>
                    <a:pt x="57691" y="173326"/>
                  </a:lnTo>
                  <a:lnTo>
                    <a:pt x="74433" y="171763"/>
                  </a:lnTo>
                  <a:lnTo>
                    <a:pt x="93060" y="174876"/>
                  </a:lnTo>
                  <a:lnTo>
                    <a:pt x="124483" y="192424"/>
                  </a:lnTo>
                  <a:lnTo>
                    <a:pt x="155781" y="222271"/>
                  </a:lnTo>
                  <a:lnTo>
                    <a:pt x="214252" y="284909"/>
                  </a:lnTo>
                  <a:lnTo>
                    <a:pt x="218495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970044" y="62176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104996" y="6039738"/>
              <a:ext cx="191186" cy="307778"/>
            </a:xfrm>
            <a:custGeom>
              <a:avLst/>
              <a:gdLst/>
              <a:ahLst/>
              <a:cxnLst/>
              <a:rect l="0" t="0" r="0" b="0"/>
              <a:pathLst>
                <a:path w="191186" h="307778">
                  <a:moveTo>
                    <a:pt x="0" y="4417"/>
                  </a:moveTo>
                  <a:lnTo>
                    <a:pt x="16820" y="0"/>
                  </a:lnTo>
                  <a:lnTo>
                    <a:pt x="42431" y="14"/>
                  </a:lnTo>
                  <a:lnTo>
                    <a:pt x="66997" y="8428"/>
                  </a:lnTo>
                  <a:lnTo>
                    <a:pt x="96896" y="28226"/>
                  </a:lnTo>
                  <a:lnTo>
                    <a:pt x="105662" y="38562"/>
                  </a:lnTo>
                  <a:lnTo>
                    <a:pt x="108999" y="44317"/>
                  </a:lnTo>
                  <a:lnTo>
                    <a:pt x="110803" y="56424"/>
                  </a:lnTo>
                  <a:lnTo>
                    <a:pt x="110285" y="62651"/>
                  </a:lnTo>
                  <a:lnTo>
                    <a:pt x="103997" y="75283"/>
                  </a:lnTo>
                  <a:lnTo>
                    <a:pt x="93347" y="87324"/>
                  </a:lnTo>
                  <a:lnTo>
                    <a:pt x="79093" y="97435"/>
                  </a:lnTo>
                  <a:lnTo>
                    <a:pt x="47967" y="106016"/>
                  </a:lnTo>
                  <a:lnTo>
                    <a:pt x="48401" y="107851"/>
                  </a:lnTo>
                  <a:lnTo>
                    <a:pt x="109815" y="135493"/>
                  </a:lnTo>
                  <a:lnTo>
                    <a:pt x="158887" y="173661"/>
                  </a:lnTo>
                  <a:lnTo>
                    <a:pt x="187376" y="217463"/>
                  </a:lnTo>
                  <a:lnTo>
                    <a:pt x="191185" y="242877"/>
                  </a:lnTo>
                  <a:lnTo>
                    <a:pt x="188268" y="258919"/>
                  </a:lnTo>
                  <a:lnTo>
                    <a:pt x="178597" y="278088"/>
                  </a:lnTo>
                  <a:lnTo>
                    <a:pt x="174760" y="283259"/>
                  </a:lnTo>
                  <a:lnTo>
                    <a:pt x="152301" y="297360"/>
                  </a:lnTo>
                  <a:lnTo>
                    <a:pt x="126447" y="307171"/>
                  </a:lnTo>
                  <a:lnTo>
                    <a:pt x="100698" y="307777"/>
                  </a:lnTo>
                  <a:lnTo>
                    <a:pt x="74979" y="303434"/>
                  </a:lnTo>
                  <a:lnTo>
                    <a:pt x="68551" y="300157"/>
                  </a:lnTo>
                  <a:lnTo>
                    <a:pt x="59505" y="290803"/>
                  </a:lnTo>
                  <a:lnTo>
                    <a:pt x="55008" y="281409"/>
                  </a:lnTo>
                  <a:lnTo>
                    <a:pt x="51411" y="267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426312" y="6230518"/>
              <a:ext cx="6427" cy="1"/>
            </a:xfrm>
            <a:custGeom>
              <a:avLst/>
              <a:gdLst/>
              <a:ahLst/>
              <a:cxnLst/>
              <a:rect l="0" t="0" r="0" b="0"/>
              <a:pathLst>
                <a:path w="6427" h="1">
                  <a:moveTo>
                    <a:pt x="0" y="0"/>
                  </a:moveTo>
                  <a:lnTo>
                    <a:pt x="6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497001" y="5993183"/>
              <a:ext cx="275001" cy="539373"/>
            </a:xfrm>
            <a:custGeom>
              <a:avLst/>
              <a:gdLst/>
              <a:ahLst/>
              <a:cxnLst/>
              <a:rect l="0" t="0" r="0" b="0"/>
              <a:pathLst>
                <a:path w="275001" h="539373">
                  <a:moveTo>
                    <a:pt x="0" y="83104"/>
                  </a:moveTo>
                  <a:lnTo>
                    <a:pt x="4417" y="66284"/>
                  </a:lnTo>
                  <a:lnTo>
                    <a:pt x="7678" y="16106"/>
                  </a:lnTo>
                  <a:lnTo>
                    <a:pt x="13171" y="4297"/>
                  </a:lnTo>
                  <a:lnTo>
                    <a:pt x="17349" y="1290"/>
                  </a:lnTo>
                  <a:lnTo>
                    <a:pt x="22277" y="0"/>
                  </a:lnTo>
                  <a:lnTo>
                    <a:pt x="61352" y="4750"/>
                  </a:lnTo>
                  <a:lnTo>
                    <a:pt x="120151" y="18893"/>
                  </a:lnTo>
                  <a:lnTo>
                    <a:pt x="175914" y="28305"/>
                  </a:lnTo>
                  <a:lnTo>
                    <a:pt x="234999" y="44581"/>
                  </a:lnTo>
                  <a:lnTo>
                    <a:pt x="260753" y="52887"/>
                  </a:lnTo>
                  <a:lnTo>
                    <a:pt x="268088" y="56533"/>
                  </a:lnTo>
                  <a:lnTo>
                    <a:pt x="272264" y="61820"/>
                  </a:lnTo>
                  <a:lnTo>
                    <a:pt x="275000" y="75310"/>
                  </a:lnTo>
                  <a:lnTo>
                    <a:pt x="270224" y="116076"/>
                  </a:lnTo>
                  <a:lnTo>
                    <a:pt x="248136" y="171341"/>
                  </a:lnTo>
                  <a:lnTo>
                    <a:pt x="218332" y="233275"/>
                  </a:lnTo>
                  <a:lnTo>
                    <a:pt x="195192" y="286633"/>
                  </a:lnTo>
                  <a:lnTo>
                    <a:pt x="173545" y="342064"/>
                  </a:lnTo>
                  <a:lnTo>
                    <a:pt x="152895" y="405363"/>
                  </a:lnTo>
                  <a:lnTo>
                    <a:pt x="144792" y="434926"/>
                  </a:lnTo>
                  <a:lnTo>
                    <a:pt x="136046" y="490902"/>
                  </a:lnTo>
                  <a:lnTo>
                    <a:pt x="141379" y="5393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867552" y="6217666"/>
            <a:ext cx="244201" cy="231348"/>
          </a:xfrm>
          <a:custGeom>
            <a:avLst/>
            <a:gdLst/>
            <a:ahLst/>
            <a:cxnLst/>
            <a:rect l="0" t="0" r="0" b="0"/>
            <a:pathLst>
              <a:path w="244201" h="231348">
                <a:moveTo>
                  <a:pt x="244200" y="0"/>
                </a:moveTo>
                <a:lnTo>
                  <a:pt x="228314" y="26058"/>
                </a:lnTo>
                <a:lnTo>
                  <a:pt x="178518" y="70531"/>
                </a:lnTo>
                <a:lnTo>
                  <a:pt x="115649" y="113528"/>
                </a:lnTo>
                <a:lnTo>
                  <a:pt x="57240" y="162623"/>
                </a:lnTo>
                <a:lnTo>
                  <a:pt x="32014" y="183709"/>
                </a:lnTo>
                <a:lnTo>
                  <a:pt x="6543" y="216717"/>
                </a:lnTo>
                <a:lnTo>
                  <a:pt x="0" y="2313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3514515" y="6095565"/>
            <a:ext cx="199894" cy="282759"/>
            <a:chOff x="3514515" y="6095565"/>
            <a:chExt cx="199894" cy="282759"/>
          </a:xfrm>
        </p:grpSpPr>
        <p:sp>
          <p:nvSpPr>
            <p:cNvPr id="84" name="Freeform 83"/>
            <p:cNvSpPr/>
            <p:nvPr/>
          </p:nvSpPr>
          <p:spPr>
            <a:xfrm>
              <a:off x="3701555" y="6095565"/>
              <a:ext cx="12854" cy="44986"/>
            </a:xfrm>
            <a:custGeom>
              <a:avLst/>
              <a:gdLst/>
              <a:ahLst/>
              <a:cxnLst/>
              <a:rect l="0" t="0" r="0" b="0"/>
              <a:pathLst>
                <a:path w="12854" h="44986">
                  <a:moveTo>
                    <a:pt x="12853" y="0"/>
                  </a:moveTo>
                  <a:lnTo>
                    <a:pt x="0" y="44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514515" y="6275502"/>
              <a:ext cx="71368" cy="102822"/>
            </a:xfrm>
            <a:custGeom>
              <a:avLst/>
              <a:gdLst/>
              <a:ahLst/>
              <a:cxnLst/>
              <a:rect l="0" t="0" r="0" b="0"/>
              <a:pathLst>
                <a:path w="71368" h="102822">
                  <a:moveTo>
                    <a:pt x="71367" y="0"/>
                  </a:moveTo>
                  <a:lnTo>
                    <a:pt x="20372" y="61112"/>
                  </a:lnTo>
                  <a:lnTo>
                    <a:pt x="732" y="90135"/>
                  </a:lnTo>
                  <a:lnTo>
                    <a:pt x="0" y="93650"/>
                  </a:lnTo>
                  <a:lnTo>
                    <a:pt x="677" y="102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>
            <a:off x="5661581" y="6024876"/>
            <a:ext cx="192790" cy="308464"/>
          </a:xfrm>
          <a:custGeom>
            <a:avLst/>
            <a:gdLst/>
            <a:ahLst/>
            <a:cxnLst/>
            <a:rect l="0" t="0" r="0" b="0"/>
            <a:pathLst>
              <a:path w="192790" h="308464">
                <a:moveTo>
                  <a:pt x="192789" y="0"/>
                </a:moveTo>
                <a:lnTo>
                  <a:pt x="168653" y="49232"/>
                </a:lnTo>
                <a:lnTo>
                  <a:pt x="134826" y="111095"/>
                </a:lnTo>
                <a:lnTo>
                  <a:pt x="94487" y="173392"/>
                </a:lnTo>
                <a:lnTo>
                  <a:pt x="41671" y="231610"/>
                </a:lnTo>
                <a:lnTo>
                  <a:pt x="6364" y="282178"/>
                </a:lnTo>
                <a:lnTo>
                  <a:pt x="0" y="308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484478" y="6185534"/>
            <a:ext cx="231683" cy="302038"/>
          </a:xfrm>
          <a:custGeom>
            <a:avLst/>
            <a:gdLst/>
            <a:ahLst/>
            <a:cxnLst/>
            <a:rect l="0" t="0" r="0" b="0"/>
            <a:pathLst>
              <a:path w="231683" h="302038">
                <a:moveTo>
                  <a:pt x="218494" y="0"/>
                </a:moveTo>
                <a:lnTo>
                  <a:pt x="228729" y="3412"/>
                </a:lnTo>
                <a:lnTo>
                  <a:pt x="231030" y="7987"/>
                </a:lnTo>
                <a:lnTo>
                  <a:pt x="231682" y="22591"/>
                </a:lnTo>
                <a:lnTo>
                  <a:pt x="224623" y="47473"/>
                </a:lnTo>
                <a:lnTo>
                  <a:pt x="209444" y="71208"/>
                </a:lnTo>
                <a:lnTo>
                  <a:pt x="157084" y="130061"/>
                </a:lnTo>
                <a:lnTo>
                  <a:pt x="95122" y="181433"/>
                </a:lnTo>
                <a:lnTo>
                  <a:pt x="84405" y="193454"/>
                </a:lnTo>
                <a:lnTo>
                  <a:pt x="67898" y="216722"/>
                </a:lnTo>
                <a:lnTo>
                  <a:pt x="20713" y="269084"/>
                </a:lnTo>
                <a:lnTo>
                  <a:pt x="0" y="3020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174598" y="6057008"/>
            <a:ext cx="265471" cy="379153"/>
          </a:xfrm>
          <a:custGeom>
            <a:avLst/>
            <a:gdLst/>
            <a:ahLst/>
            <a:cxnLst/>
            <a:rect l="0" t="0" r="0" b="0"/>
            <a:pathLst>
              <a:path w="265471" h="379153">
                <a:moveTo>
                  <a:pt x="244200" y="0"/>
                </a:moveTo>
                <a:lnTo>
                  <a:pt x="254434" y="3411"/>
                </a:lnTo>
                <a:lnTo>
                  <a:pt x="261363" y="10798"/>
                </a:lnTo>
                <a:lnTo>
                  <a:pt x="264210" y="15767"/>
                </a:lnTo>
                <a:lnTo>
                  <a:pt x="265470" y="30809"/>
                </a:lnTo>
                <a:lnTo>
                  <a:pt x="262222" y="49394"/>
                </a:lnTo>
                <a:lnTo>
                  <a:pt x="240173" y="94154"/>
                </a:lnTo>
                <a:lnTo>
                  <a:pt x="192632" y="152804"/>
                </a:lnTo>
                <a:lnTo>
                  <a:pt x="135542" y="212131"/>
                </a:lnTo>
                <a:lnTo>
                  <a:pt x="83565" y="275148"/>
                </a:lnTo>
                <a:lnTo>
                  <a:pt x="28488" y="334137"/>
                </a:lnTo>
                <a:lnTo>
                  <a:pt x="5232" y="364392"/>
                </a:lnTo>
                <a:lnTo>
                  <a:pt x="0" y="3791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053586" y="5999171"/>
            <a:ext cx="224922" cy="366301"/>
          </a:xfrm>
          <a:custGeom>
            <a:avLst/>
            <a:gdLst/>
            <a:ahLst/>
            <a:cxnLst/>
            <a:rect l="0" t="0" r="0" b="0"/>
            <a:pathLst>
              <a:path w="224922" h="366301">
                <a:moveTo>
                  <a:pt x="224921" y="0"/>
                </a:moveTo>
                <a:lnTo>
                  <a:pt x="215374" y="16105"/>
                </a:lnTo>
                <a:lnTo>
                  <a:pt x="188174" y="73935"/>
                </a:lnTo>
                <a:lnTo>
                  <a:pt x="159910" y="133589"/>
                </a:lnTo>
                <a:lnTo>
                  <a:pt x="126703" y="196918"/>
                </a:lnTo>
                <a:lnTo>
                  <a:pt x="82875" y="256367"/>
                </a:lnTo>
                <a:lnTo>
                  <a:pt x="36649" y="315572"/>
                </a:lnTo>
                <a:lnTo>
                  <a:pt x="11444" y="343323"/>
                </a:lnTo>
                <a:lnTo>
                  <a:pt x="0" y="366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6869727" y="4141967"/>
            <a:ext cx="550128" cy="353448"/>
            <a:chOff x="6869727" y="4141967"/>
            <a:chExt cx="550128" cy="353448"/>
          </a:xfrm>
        </p:grpSpPr>
        <p:sp>
          <p:nvSpPr>
            <p:cNvPr id="91" name="Freeform 90"/>
            <p:cNvSpPr/>
            <p:nvPr/>
          </p:nvSpPr>
          <p:spPr>
            <a:xfrm>
              <a:off x="6869727" y="4180525"/>
              <a:ext cx="25707" cy="314890"/>
            </a:xfrm>
            <a:custGeom>
              <a:avLst/>
              <a:gdLst/>
              <a:ahLst/>
              <a:cxnLst/>
              <a:rect l="0" t="0" r="0" b="0"/>
              <a:pathLst>
                <a:path w="25707" h="314890">
                  <a:moveTo>
                    <a:pt x="25706" y="0"/>
                  </a:moveTo>
                  <a:lnTo>
                    <a:pt x="19874" y="56234"/>
                  </a:lnTo>
                  <a:lnTo>
                    <a:pt x="19397" y="108719"/>
                  </a:lnTo>
                  <a:lnTo>
                    <a:pt x="14879" y="165322"/>
                  </a:lnTo>
                  <a:lnTo>
                    <a:pt x="9708" y="220739"/>
                  </a:lnTo>
                  <a:lnTo>
                    <a:pt x="1182" y="281000"/>
                  </a:lnTo>
                  <a:lnTo>
                    <a:pt x="0" y="314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027455" y="4167672"/>
              <a:ext cx="105752" cy="157133"/>
            </a:xfrm>
            <a:custGeom>
              <a:avLst/>
              <a:gdLst/>
              <a:ahLst/>
              <a:cxnLst/>
              <a:rect l="0" t="0" r="0" b="0"/>
              <a:pathLst>
                <a:path w="105752" h="157133">
                  <a:moveTo>
                    <a:pt x="15783" y="0"/>
                  </a:moveTo>
                  <a:lnTo>
                    <a:pt x="8793" y="54926"/>
                  </a:lnTo>
                  <a:lnTo>
                    <a:pt x="0" y="105426"/>
                  </a:lnTo>
                  <a:lnTo>
                    <a:pt x="1152" y="126590"/>
                  </a:lnTo>
                  <a:lnTo>
                    <a:pt x="4601" y="135090"/>
                  </a:lnTo>
                  <a:lnTo>
                    <a:pt x="16049" y="148342"/>
                  </a:lnTo>
                  <a:lnTo>
                    <a:pt x="34467" y="155185"/>
                  </a:lnTo>
                  <a:lnTo>
                    <a:pt x="63209" y="157132"/>
                  </a:lnTo>
                  <a:lnTo>
                    <a:pt x="105751" y="147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120353" y="4141967"/>
              <a:ext cx="38559" cy="340595"/>
            </a:xfrm>
            <a:custGeom>
              <a:avLst/>
              <a:gdLst/>
              <a:ahLst/>
              <a:cxnLst/>
              <a:rect l="0" t="0" r="0" b="0"/>
              <a:pathLst>
                <a:path w="38559" h="340595">
                  <a:moveTo>
                    <a:pt x="38558" y="0"/>
                  </a:moveTo>
                  <a:lnTo>
                    <a:pt x="27443" y="51136"/>
                  </a:lnTo>
                  <a:lnTo>
                    <a:pt x="22396" y="107961"/>
                  </a:lnTo>
                  <a:lnTo>
                    <a:pt x="18748" y="165117"/>
                  </a:lnTo>
                  <a:lnTo>
                    <a:pt x="13261" y="224931"/>
                  </a:lnTo>
                  <a:lnTo>
                    <a:pt x="3933" y="286190"/>
                  </a:lnTo>
                  <a:lnTo>
                    <a:pt x="0" y="340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244093" y="4167672"/>
              <a:ext cx="175762" cy="290535"/>
            </a:xfrm>
            <a:custGeom>
              <a:avLst/>
              <a:gdLst/>
              <a:ahLst/>
              <a:cxnLst/>
              <a:rect l="0" t="0" r="0" b="0"/>
              <a:pathLst>
                <a:path w="175762" h="290535">
                  <a:moveTo>
                    <a:pt x="81903" y="6426"/>
                  </a:moveTo>
                  <a:lnTo>
                    <a:pt x="58480" y="24315"/>
                  </a:lnTo>
                  <a:lnTo>
                    <a:pt x="29073" y="80636"/>
                  </a:lnTo>
                  <a:lnTo>
                    <a:pt x="8199" y="135347"/>
                  </a:lnTo>
                  <a:lnTo>
                    <a:pt x="0" y="192109"/>
                  </a:lnTo>
                  <a:lnTo>
                    <a:pt x="2095" y="233831"/>
                  </a:lnTo>
                  <a:lnTo>
                    <a:pt x="7399" y="246970"/>
                  </a:lnTo>
                  <a:lnTo>
                    <a:pt x="22439" y="267041"/>
                  </a:lnTo>
                  <a:lnTo>
                    <a:pt x="38340" y="280402"/>
                  </a:lnTo>
                  <a:lnTo>
                    <a:pt x="60030" y="289993"/>
                  </a:lnTo>
                  <a:lnTo>
                    <a:pt x="91368" y="290534"/>
                  </a:lnTo>
                  <a:lnTo>
                    <a:pt x="117553" y="286173"/>
                  </a:lnTo>
                  <a:lnTo>
                    <a:pt x="132021" y="276659"/>
                  </a:lnTo>
                  <a:lnTo>
                    <a:pt x="155352" y="250691"/>
                  </a:lnTo>
                  <a:lnTo>
                    <a:pt x="168581" y="224220"/>
                  </a:lnTo>
                  <a:lnTo>
                    <a:pt x="175101" y="198373"/>
                  </a:lnTo>
                  <a:lnTo>
                    <a:pt x="175761" y="153563"/>
                  </a:lnTo>
                  <a:lnTo>
                    <a:pt x="169228" y="119826"/>
                  </a:lnTo>
                  <a:lnTo>
                    <a:pt x="133523" y="58396"/>
                  </a:lnTo>
                  <a:lnTo>
                    <a:pt x="103336" y="21830"/>
                  </a:lnTo>
                  <a:lnTo>
                    <a:pt x="82487" y="5793"/>
                  </a:lnTo>
                  <a:lnTo>
                    <a:pt x="690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115529" y="6146976"/>
            <a:ext cx="897718" cy="464305"/>
            <a:chOff x="1115529" y="6146976"/>
            <a:chExt cx="897718" cy="464305"/>
          </a:xfrm>
        </p:grpSpPr>
        <p:sp>
          <p:nvSpPr>
            <p:cNvPr id="96" name="Freeform 95"/>
            <p:cNvSpPr/>
            <p:nvPr/>
          </p:nvSpPr>
          <p:spPr>
            <a:xfrm>
              <a:off x="1115529" y="6146976"/>
              <a:ext cx="272059" cy="416915"/>
            </a:xfrm>
            <a:custGeom>
              <a:avLst/>
              <a:gdLst/>
              <a:ahLst/>
              <a:cxnLst/>
              <a:rect l="0" t="0" r="0" b="0"/>
              <a:pathLst>
                <a:path w="272059" h="416915">
                  <a:moveTo>
                    <a:pt x="214717" y="38558"/>
                  </a:moveTo>
                  <a:lnTo>
                    <a:pt x="165742" y="40700"/>
                  </a:lnTo>
                  <a:lnTo>
                    <a:pt x="104586" y="70627"/>
                  </a:lnTo>
                  <a:lnTo>
                    <a:pt x="74433" y="91226"/>
                  </a:lnTo>
                  <a:lnTo>
                    <a:pt x="43255" y="129256"/>
                  </a:lnTo>
                  <a:lnTo>
                    <a:pt x="11337" y="188548"/>
                  </a:lnTo>
                  <a:lnTo>
                    <a:pt x="0" y="243331"/>
                  </a:lnTo>
                  <a:lnTo>
                    <a:pt x="753" y="274566"/>
                  </a:lnTo>
                  <a:lnTo>
                    <a:pt x="20372" y="335074"/>
                  </a:lnTo>
                  <a:lnTo>
                    <a:pt x="38466" y="369626"/>
                  </a:lnTo>
                  <a:lnTo>
                    <a:pt x="60070" y="390373"/>
                  </a:lnTo>
                  <a:lnTo>
                    <a:pt x="98002" y="411660"/>
                  </a:lnTo>
                  <a:lnTo>
                    <a:pt x="138028" y="416914"/>
                  </a:lnTo>
                  <a:lnTo>
                    <a:pt x="161529" y="415570"/>
                  </a:lnTo>
                  <a:lnTo>
                    <a:pt x="182059" y="408746"/>
                  </a:lnTo>
                  <a:lnTo>
                    <a:pt x="204775" y="393646"/>
                  </a:lnTo>
                  <a:lnTo>
                    <a:pt x="223014" y="375484"/>
                  </a:lnTo>
                  <a:lnTo>
                    <a:pt x="257549" y="312520"/>
                  </a:lnTo>
                  <a:lnTo>
                    <a:pt x="268786" y="252372"/>
                  </a:lnTo>
                  <a:lnTo>
                    <a:pt x="272058" y="199164"/>
                  </a:lnTo>
                  <a:lnTo>
                    <a:pt x="269044" y="156363"/>
                  </a:lnTo>
                  <a:lnTo>
                    <a:pt x="251906" y="97642"/>
                  </a:lnTo>
                  <a:lnTo>
                    <a:pt x="221006" y="36953"/>
                  </a:lnTo>
                  <a:lnTo>
                    <a:pt x="211800" y="22136"/>
                  </a:lnTo>
                  <a:lnTo>
                    <a:pt x="1890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703737" y="6181953"/>
              <a:ext cx="309510" cy="429328"/>
            </a:xfrm>
            <a:custGeom>
              <a:avLst/>
              <a:gdLst/>
              <a:ahLst/>
              <a:cxnLst/>
              <a:rect l="0" t="0" r="0" b="0"/>
              <a:pathLst>
                <a:path w="309510" h="429328">
                  <a:moveTo>
                    <a:pt x="256288" y="35713"/>
                  </a:moveTo>
                  <a:lnTo>
                    <a:pt x="252876" y="22067"/>
                  </a:lnTo>
                  <a:lnTo>
                    <a:pt x="243585" y="11559"/>
                  </a:lnTo>
                  <a:lnTo>
                    <a:pt x="229935" y="3557"/>
                  </a:lnTo>
                  <a:lnTo>
                    <a:pt x="214348" y="0"/>
                  </a:lnTo>
                  <a:lnTo>
                    <a:pt x="185486" y="2847"/>
                  </a:lnTo>
                  <a:lnTo>
                    <a:pt x="136846" y="15843"/>
                  </a:lnTo>
                  <a:lnTo>
                    <a:pt x="73937" y="65057"/>
                  </a:lnTo>
                  <a:lnTo>
                    <a:pt x="45726" y="98843"/>
                  </a:lnTo>
                  <a:lnTo>
                    <a:pt x="21137" y="153071"/>
                  </a:lnTo>
                  <a:lnTo>
                    <a:pt x="3107" y="215871"/>
                  </a:lnTo>
                  <a:lnTo>
                    <a:pt x="0" y="270515"/>
                  </a:lnTo>
                  <a:lnTo>
                    <a:pt x="5231" y="319180"/>
                  </a:lnTo>
                  <a:lnTo>
                    <a:pt x="23718" y="378906"/>
                  </a:lnTo>
                  <a:lnTo>
                    <a:pt x="39335" y="400164"/>
                  </a:lnTo>
                  <a:lnTo>
                    <a:pt x="57529" y="415110"/>
                  </a:lnTo>
                  <a:lnTo>
                    <a:pt x="92675" y="429327"/>
                  </a:lnTo>
                  <a:lnTo>
                    <a:pt x="117445" y="429305"/>
                  </a:lnTo>
                  <a:lnTo>
                    <a:pt x="154859" y="419032"/>
                  </a:lnTo>
                  <a:lnTo>
                    <a:pt x="188015" y="400297"/>
                  </a:lnTo>
                  <a:lnTo>
                    <a:pt x="230230" y="354360"/>
                  </a:lnTo>
                  <a:lnTo>
                    <a:pt x="269110" y="294485"/>
                  </a:lnTo>
                  <a:lnTo>
                    <a:pt x="293218" y="236140"/>
                  </a:lnTo>
                  <a:lnTo>
                    <a:pt x="309509" y="176137"/>
                  </a:lnTo>
                  <a:lnTo>
                    <a:pt x="309346" y="146185"/>
                  </a:lnTo>
                  <a:lnTo>
                    <a:pt x="302179" y="113625"/>
                  </a:lnTo>
                  <a:lnTo>
                    <a:pt x="283690" y="7536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Freeform 98"/>
          <p:cNvSpPr/>
          <p:nvPr/>
        </p:nvSpPr>
        <p:spPr>
          <a:xfrm>
            <a:off x="3736892" y="5972100"/>
            <a:ext cx="393767" cy="520019"/>
          </a:xfrm>
          <a:custGeom>
            <a:avLst/>
            <a:gdLst/>
            <a:ahLst/>
            <a:cxnLst/>
            <a:rect l="0" t="0" r="0" b="0"/>
            <a:pathLst>
              <a:path w="393767" h="520019">
                <a:moveTo>
                  <a:pt x="298832" y="46350"/>
                </a:moveTo>
                <a:lnTo>
                  <a:pt x="292987" y="31673"/>
                </a:lnTo>
                <a:lnTo>
                  <a:pt x="282026" y="18596"/>
                </a:lnTo>
                <a:lnTo>
                  <a:pt x="265529" y="6392"/>
                </a:lnTo>
                <a:lnTo>
                  <a:pt x="253327" y="505"/>
                </a:lnTo>
                <a:lnTo>
                  <a:pt x="224180" y="0"/>
                </a:lnTo>
                <a:lnTo>
                  <a:pt x="168568" y="10190"/>
                </a:lnTo>
                <a:lnTo>
                  <a:pt x="113377" y="35165"/>
                </a:lnTo>
                <a:lnTo>
                  <a:pt x="51240" y="89540"/>
                </a:lnTo>
                <a:lnTo>
                  <a:pt x="25003" y="125438"/>
                </a:lnTo>
                <a:lnTo>
                  <a:pt x="12293" y="158086"/>
                </a:lnTo>
                <a:lnTo>
                  <a:pt x="0" y="215771"/>
                </a:lnTo>
                <a:lnTo>
                  <a:pt x="629" y="278005"/>
                </a:lnTo>
                <a:lnTo>
                  <a:pt x="13684" y="333585"/>
                </a:lnTo>
                <a:lnTo>
                  <a:pt x="38054" y="384655"/>
                </a:lnTo>
                <a:lnTo>
                  <a:pt x="79264" y="439482"/>
                </a:lnTo>
                <a:lnTo>
                  <a:pt x="140598" y="492344"/>
                </a:lnTo>
                <a:lnTo>
                  <a:pt x="190494" y="515555"/>
                </a:lnTo>
                <a:lnTo>
                  <a:pt x="217067" y="520018"/>
                </a:lnTo>
                <a:lnTo>
                  <a:pt x="246440" y="517929"/>
                </a:lnTo>
                <a:lnTo>
                  <a:pt x="295167" y="497798"/>
                </a:lnTo>
                <a:lnTo>
                  <a:pt x="323813" y="475247"/>
                </a:lnTo>
                <a:lnTo>
                  <a:pt x="353162" y="435711"/>
                </a:lnTo>
                <a:lnTo>
                  <a:pt x="380112" y="372402"/>
                </a:lnTo>
                <a:lnTo>
                  <a:pt x="389560" y="314693"/>
                </a:lnTo>
                <a:lnTo>
                  <a:pt x="393766" y="251786"/>
                </a:lnTo>
                <a:lnTo>
                  <a:pt x="386183" y="191113"/>
                </a:lnTo>
                <a:lnTo>
                  <a:pt x="364819" y="131250"/>
                </a:lnTo>
                <a:lnTo>
                  <a:pt x="339495" y="85591"/>
                </a:lnTo>
                <a:lnTo>
                  <a:pt x="297323" y="46543"/>
                </a:lnTo>
                <a:lnTo>
                  <a:pt x="279553" y="334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407188" y="5857792"/>
            <a:ext cx="496675" cy="746797"/>
          </a:xfrm>
          <a:custGeom>
            <a:avLst/>
            <a:gdLst/>
            <a:ahLst/>
            <a:cxnLst/>
            <a:rect l="0" t="0" r="0" b="0"/>
            <a:pathLst>
              <a:path w="496675" h="746797">
                <a:moveTo>
                  <a:pt x="436834" y="83542"/>
                </a:moveTo>
                <a:lnTo>
                  <a:pt x="436834" y="69896"/>
                </a:lnTo>
                <a:lnTo>
                  <a:pt x="426600" y="47764"/>
                </a:lnTo>
                <a:lnTo>
                  <a:pt x="403178" y="26529"/>
                </a:lnTo>
                <a:lnTo>
                  <a:pt x="385698" y="18931"/>
                </a:lnTo>
                <a:lnTo>
                  <a:pt x="332133" y="8300"/>
                </a:lnTo>
                <a:lnTo>
                  <a:pt x="280213" y="11803"/>
                </a:lnTo>
                <a:lnTo>
                  <a:pt x="226875" y="24976"/>
                </a:lnTo>
                <a:lnTo>
                  <a:pt x="173351" y="52161"/>
                </a:lnTo>
                <a:lnTo>
                  <a:pt x="130512" y="84087"/>
                </a:lnTo>
                <a:lnTo>
                  <a:pt x="75195" y="145899"/>
                </a:lnTo>
                <a:lnTo>
                  <a:pt x="39016" y="206237"/>
                </a:lnTo>
                <a:lnTo>
                  <a:pt x="16231" y="260581"/>
                </a:lnTo>
                <a:lnTo>
                  <a:pt x="3822" y="319448"/>
                </a:lnTo>
                <a:lnTo>
                  <a:pt x="630" y="379207"/>
                </a:lnTo>
                <a:lnTo>
                  <a:pt x="0" y="442554"/>
                </a:lnTo>
                <a:lnTo>
                  <a:pt x="6434" y="504944"/>
                </a:lnTo>
                <a:lnTo>
                  <a:pt x="26852" y="563495"/>
                </a:lnTo>
                <a:lnTo>
                  <a:pt x="51513" y="616527"/>
                </a:lnTo>
                <a:lnTo>
                  <a:pt x="90412" y="672242"/>
                </a:lnTo>
                <a:lnTo>
                  <a:pt x="119505" y="697817"/>
                </a:lnTo>
                <a:lnTo>
                  <a:pt x="180907" y="734986"/>
                </a:lnTo>
                <a:lnTo>
                  <a:pt x="222846" y="746796"/>
                </a:lnTo>
                <a:lnTo>
                  <a:pt x="264796" y="745744"/>
                </a:lnTo>
                <a:lnTo>
                  <a:pt x="293194" y="739192"/>
                </a:lnTo>
                <a:lnTo>
                  <a:pt x="341579" y="712496"/>
                </a:lnTo>
                <a:lnTo>
                  <a:pt x="393904" y="662334"/>
                </a:lnTo>
                <a:lnTo>
                  <a:pt x="429832" y="608369"/>
                </a:lnTo>
                <a:lnTo>
                  <a:pt x="456000" y="555257"/>
                </a:lnTo>
                <a:lnTo>
                  <a:pt x="476665" y="500337"/>
                </a:lnTo>
                <a:lnTo>
                  <a:pt x="492596" y="437867"/>
                </a:lnTo>
                <a:lnTo>
                  <a:pt x="496674" y="390361"/>
                </a:lnTo>
                <a:lnTo>
                  <a:pt x="495265" y="342012"/>
                </a:lnTo>
                <a:lnTo>
                  <a:pt x="491376" y="280896"/>
                </a:lnTo>
                <a:lnTo>
                  <a:pt x="477889" y="221406"/>
                </a:lnTo>
                <a:lnTo>
                  <a:pt x="455336" y="167659"/>
                </a:lnTo>
                <a:lnTo>
                  <a:pt x="430255" y="115787"/>
                </a:lnTo>
                <a:lnTo>
                  <a:pt x="391266" y="60320"/>
                </a:lnTo>
                <a:lnTo>
                  <a:pt x="373739" y="43232"/>
                </a:lnTo>
                <a:lnTo>
                  <a:pt x="317585" y="8730"/>
                </a:lnTo>
                <a:lnTo>
                  <a:pt x="3018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6670512" y="4716923"/>
            <a:ext cx="801628" cy="286171"/>
            <a:chOff x="6670512" y="4716923"/>
            <a:chExt cx="801628" cy="286171"/>
          </a:xfrm>
        </p:grpSpPr>
        <p:sp>
          <p:nvSpPr>
            <p:cNvPr id="101" name="Freeform 100"/>
            <p:cNvSpPr/>
            <p:nvPr/>
          </p:nvSpPr>
          <p:spPr>
            <a:xfrm>
              <a:off x="6799038" y="4726761"/>
              <a:ext cx="25706" cy="276333"/>
            </a:xfrm>
            <a:custGeom>
              <a:avLst/>
              <a:gdLst/>
              <a:ahLst/>
              <a:cxnLst/>
              <a:rect l="0" t="0" r="0" b="0"/>
              <a:pathLst>
                <a:path w="25706" h="276333">
                  <a:moveTo>
                    <a:pt x="0" y="0"/>
                  </a:moveTo>
                  <a:lnTo>
                    <a:pt x="10247" y="56235"/>
                  </a:lnTo>
                  <a:lnTo>
                    <a:pt x="12509" y="114925"/>
                  </a:lnTo>
                  <a:lnTo>
                    <a:pt x="14711" y="170450"/>
                  </a:lnTo>
                  <a:lnTo>
                    <a:pt x="23964" y="229739"/>
                  </a:lnTo>
                  <a:lnTo>
                    <a:pt x="25705" y="276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670512" y="4734954"/>
              <a:ext cx="263479" cy="248861"/>
            </a:xfrm>
            <a:custGeom>
              <a:avLst/>
              <a:gdLst/>
              <a:ahLst/>
              <a:cxnLst/>
              <a:rect l="0" t="0" r="0" b="0"/>
              <a:pathLst>
                <a:path w="263479" h="248861">
                  <a:moveTo>
                    <a:pt x="0" y="30365"/>
                  </a:moveTo>
                  <a:lnTo>
                    <a:pt x="21300" y="12476"/>
                  </a:lnTo>
                  <a:lnTo>
                    <a:pt x="42568" y="3564"/>
                  </a:lnTo>
                  <a:lnTo>
                    <a:pt x="79758" y="0"/>
                  </a:lnTo>
                  <a:lnTo>
                    <a:pt x="105190" y="4390"/>
                  </a:lnTo>
                  <a:lnTo>
                    <a:pt x="123119" y="15132"/>
                  </a:lnTo>
                  <a:lnTo>
                    <a:pt x="140966" y="32992"/>
                  </a:lnTo>
                  <a:lnTo>
                    <a:pt x="164605" y="77132"/>
                  </a:lnTo>
                  <a:lnTo>
                    <a:pt x="170871" y="106502"/>
                  </a:lnTo>
                  <a:lnTo>
                    <a:pt x="169317" y="137815"/>
                  </a:lnTo>
                  <a:lnTo>
                    <a:pt x="157511" y="166292"/>
                  </a:lnTo>
                  <a:lnTo>
                    <a:pt x="140446" y="185996"/>
                  </a:lnTo>
                  <a:lnTo>
                    <a:pt x="118412" y="204290"/>
                  </a:lnTo>
                  <a:lnTo>
                    <a:pt x="100229" y="211200"/>
                  </a:lnTo>
                  <a:lnTo>
                    <a:pt x="82390" y="212843"/>
                  </a:lnTo>
                  <a:lnTo>
                    <a:pt x="69701" y="208813"/>
                  </a:lnTo>
                  <a:lnTo>
                    <a:pt x="65746" y="204311"/>
                  </a:lnTo>
                  <a:lnTo>
                    <a:pt x="61352" y="191692"/>
                  </a:lnTo>
                  <a:lnTo>
                    <a:pt x="63207" y="178468"/>
                  </a:lnTo>
                  <a:lnTo>
                    <a:pt x="72281" y="160883"/>
                  </a:lnTo>
                  <a:lnTo>
                    <a:pt x="80679" y="151922"/>
                  </a:lnTo>
                  <a:lnTo>
                    <a:pt x="91552" y="145560"/>
                  </a:lnTo>
                  <a:lnTo>
                    <a:pt x="113128" y="141375"/>
                  </a:lnTo>
                  <a:lnTo>
                    <a:pt x="134198" y="143546"/>
                  </a:lnTo>
                  <a:lnTo>
                    <a:pt x="145565" y="148739"/>
                  </a:lnTo>
                  <a:lnTo>
                    <a:pt x="156092" y="157235"/>
                  </a:lnTo>
                  <a:lnTo>
                    <a:pt x="216659" y="217854"/>
                  </a:lnTo>
                  <a:lnTo>
                    <a:pt x="245298" y="240114"/>
                  </a:lnTo>
                  <a:lnTo>
                    <a:pt x="263478" y="248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041088" y="4716923"/>
              <a:ext cx="121601" cy="271402"/>
            </a:xfrm>
            <a:custGeom>
              <a:avLst/>
              <a:gdLst/>
              <a:ahLst/>
              <a:cxnLst/>
              <a:rect l="0" t="0" r="0" b="0"/>
              <a:pathLst>
                <a:path w="121601" h="271402">
                  <a:moveTo>
                    <a:pt x="79265" y="3412"/>
                  </a:moveTo>
                  <a:lnTo>
                    <a:pt x="69031" y="0"/>
                  </a:lnTo>
                  <a:lnTo>
                    <a:pt x="49021" y="1290"/>
                  </a:lnTo>
                  <a:lnTo>
                    <a:pt x="25002" y="9606"/>
                  </a:lnTo>
                  <a:lnTo>
                    <a:pt x="3209" y="24526"/>
                  </a:lnTo>
                  <a:lnTo>
                    <a:pt x="0" y="31768"/>
                  </a:lnTo>
                  <a:lnTo>
                    <a:pt x="242" y="49337"/>
                  </a:lnTo>
                  <a:lnTo>
                    <a:pt x="4996" y="72476"/>
                  </a:lnTo>
                  <a:lnTo>
                    <a:pt x="14337" y="89487"/>
                  </a:lnTo>
                  <a:lnTo>
                    <a:pt x="72939" y="151975"/>
                  </a:lnTo>
                  <a:lnTo>
                    <a:pt x="115309" y="208791"/>
                  </a:lnTo>
                  <a:lnTo>
                    <a:pt x="121600" y="235078"/>
                  </a:lnTo>
                  <a:lnTo>
                    <a:pt x="120341" y="242826"/>
                  </a:lnTo>
                  <a:lnTo>
                    <a:pt x="113230" y="255243"/>
                  </a:lnTo>
                  <a:lnTo>
                    <a:pt x="102930" y="263618"/>
                  </a:lnTo>
                  <a:lnTo>
                    <a:pt x="97184" y="266851"/>
                  </a:lnTo>
                  <a:lnTo>
                    <a:pt x="72039" y="271401"/>
                  </a:lnTo>
                  <a:lnTo>
                    <a:pt x="45390" y="265926"/>
                  </a:lnTo>
                  <a:lnTo>
                    <a:pt x="31840" y="255275"/>
                  </a:lnTo>
                  <a:lnTo>
                    <a:pt x="18087" y="235126"/>
                  </a:lnTo>
                  <a:lnTo>
                    <a:pt x="14916" y="228577"/>
                  </a:lnTo>
                  <a:lnTo>
                    <a:pt x="13299" y="215589"/>
                  </a:lnTo>
                  <a:lnTo>
                    <a:pt x="20622" y="165697"/>
                  </a:lnTo>
                  <a:lnTo>
                    <a:pt x="48142" y="106547"/>
                  </a:lnTo>
                  <a:lnTo>
                    <a:pt x="78099" y="54566"/>
                  </a:lnTo>
                  <a:lnTo>
                    <a:pt x="80413" y="41856"/>
                  </a:lnTo>
                  <a:lnTo>
                    <a:pt x="79265" y="226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260707" y="4731345"/>
              <a:ext cx="211433" cy="247375"/>
            </a:xfrm>
            <a:custGeom>
              <a:avLst/>
              <a:gdLst/>
              <a:ahLst/>
              <a:cxnLst/>
              <a:rect l="0" t="0" r="0" b="0"/>
              <a:pathLst>
                <a:path w="211433" h="247375">
                  <a:moveTo>
                    <a:pt x="116699" y="8269"/>
                  </a:moveTo>
                  <a:lnTo>
                    <a:pt x="109876" y="1446"/>
                  </a:lnTo>
                  <a:lnTo>
                    <a:pt x="97005" y="0"/>
                  </a:lnTo>
                  <a:lnTo>
                    <a:pt x="78671" y="3166"/>
                  </a:lnTo>
                  <a:lnTo>
                    <a:pt x="47119" y="16991"/>
                  </a:lnTo>
                  <a:lnTo>
                    <a:pt x="33174" y="28568"/>
                  </a:lnTo>
                  <a:lnTo>
                    <a:pt x="9078" y="69606"/>
                  </a:lnTo>
                  <a:lnTo>
                    <a:pt x="0" y="94356"/>
                  </a:lnTo>
                  <a:lnTo>
                    <a:pt x="797" y="141556"/>
                  </a:lnTo>
                  <a:lnTo>
                    <a:pt x="6591" y="170734"/>
                  </a:lnTo>
                  <a:lnTo>
                    <a:pt x="17749" y="193263"/>
                  </a:lnTo>
                  <a:lnTo>
                    <a:pt x="35018" y="212791"/>
                  </a:lnTo>
                  <a:lnTo>
                    <a:pt x="78361" y="240758"/>
                  </a:lnTo>
                  <a:lnTo>
                    <a:pt x="94185" y="246788"/>
                  </a:lnTo>
                  <a:lnTo>
                    <a:pt x="125975" y="247374"/>
                  </a:lnTo>
                  <a:lnTo>
                    <a:pt x="152294" y="239614"/>
                  </a:lnTo>
                  <a:lnTo>
                    <a:pt x="175246" y="224197"/>
                  </a:lnTo>
                  <a:lnTo>
                    <a:pt x="197911" y="199733"/>
                  </a:lnTo>
                  <a:lnTo>
                    <a:pt x="207485" y="181387"/>
                  </a:lnTo>
                  <a:lnTo>
                    <a:pt x="211432" y="158973"/>
                  </a:lnTo>
                  <a:lnTo>
                    <a:pt x="207635" y="130941"/>
                  </a:lnTo>
                  <a:lnTo>
                    <a:pt x="190723" y="87445"/>
                  </a:lnTo>
                  <a:lnTo>
                    <a:pt x="165170" y="51424"/>
                  </a:lnTo>
                  <a:lnTo>
                    <a:pt x="110273" y="1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742987" y="5176603"/>
            <a:ext cx="813940" cy="334169"/>
            <a:chOff x="6742987" y="5176603"/>
            <a:chExt cx="813940" cy="334169"/>
          </a:xfrm>
        </p:grpSpPr>
        <p:sp>
          <p:nvSpPr>
            <p:cNvPr id="106" name="Freeform 105"/>
            <p:cNvSpPr/>
            <p:nvPr/>
          </p:nvSpPr>
          <p:spPr>
            <a:xfrm>
              <a:off x="6742987" y="5176603"/>
              <a:ext cx="126741" cy="160659"/>
            </a:xfrm>
            <a:custGeom>
              <a:avLst/>
              <a:gdLst/>
              <a:ahLst/>
              <a:cxnLst/>
              <a:rect l="0" t="0" r="0" b="0"/>
              <a:pathLst>
                <a:path w="126741" h="160659">
                  <a:moveTo>
                    <a:pt x="11067" y="0"/>
                  </a:moveTo>
                  <a:lnTo>
                    <a:pt x="9639" y="54092"/>
                  </a:lnTo>
                  <a:lnTo>
                    <a:pt x="0" y="98326"/>
                  </a:lnTo>
                  <a:lnTo>
                    <a:pt x="2155" y="124180"/>
                  </a:lnTo>
                  <a:lnTo>
                    <a:pt x="9248" y="137543"/>
                  </a:lnTo>
                  <a:lnTo>
                    <a:pt x="20255" y="147528"/>
                  </a:lnTo>
                  <a:lnTo>
                    <a:pt x="34667" y="154347"/>
                  </a:lnTo>
                  <a:lnTo>
                    <a:pt x="95156" y="160104"/>
                  </a:lnTo>
                  <a:lnTo>
                    <a:pt x="126740" y="160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882580" y="5202308"/>
              <a:ext cx="6427" cy="263480"/>
            </a:xfrm>
            <a:custGeom>
              <a:avLst/>
              <a:gdLst/>
              <a:ahLst/>
              <a:cxnLst/>
              <a:rect l="0" t="0" r="0" b="0"/>
              <a:pathLst>
                <a:path w="6427" h="263480">
                  <a:moveTo>
                    <a:pt x="6426" y="0"/>
                  </a:moveTo>
                  <a:lnTo>
                    <a:pt x="2010" y="16820"/>
                  </a:lnTo>
                  <a:lnTo>
                    <a:pt x="264" y="70031"/>
                  </a:lnTo>
                  <a:lnTo>
                    <a:pt x="35" y="126598"/>
                  </a:lnTo>
                  <a:lnTo>
                    <a:pt x="1908" y="189588"/>
                  </a:lnTo>
                  <a:lnTo>
                    <a:pt x="3704" y="204219"/>
                  </a:lnTo>
                  <a:lnTo>
                    <a:pt x="0" y="263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075369" y="5192136"/>
              <a:ext cx="218496" cy="318636"/>
            </a:xfrm>
            <a:custGeom>
              <a:avLst/>
              <a:gdLst/>
              <a:ahLst/>
              <a:cxnLst/>
              <a:rect l="0" t="0" r="0" b="0"/>
              <a:pathLst>
                <a:path w="218496" h="318636">
                  <a:moveTo>
                    <a:pt x="0" y="16599"/>
                  </a:moveTo>
                  <a:lnTo>
                    <a:pt x="6823" y="6364"/>
                  </a:lnTo>
                  <a:lnTo>
                    <a:pt x="12403" y="3349"/>
                  </a:lnTo>
                  <a:lnTo>
                    <a:pt x="28124" y="0"/>
                  </a:lnTo>
                  <a:lnTo>
                    <a:pt x="50223" y="1525"/>
                  </a:lnTo>
                  <a:lnTo>
                    <a:pt x="88472" y="17435"/>
                  </a:lnTo>
                  <a:lnTo>
                    <a:pt x="118790" y="37312"/>
                  </a:lnTo>
                  <a:lnTo>
                    <a:pt x="154835" y="83506"/>
                  </a:lnTo>
                  <a:lnTo>
                    <a:pt x="178364" y="143403"/>
                  </a:lnTo>
                  <a:lnTo>
                    <a:pt x="183994" y="175239"/>
                  </a:lnTo>
                  <a:lnTo>
                    <a:pt x="178838" y="203871"/>
                  </a:lnTo>
                  <a:lnTo>
                    <a:pt x="156090" y="258528"/>
                  </a:lnTo>
                  <a:lnTo>
                    <a:pt x="140026" y="275993"/>
                  </a:lnTo>
                  <a:lnTo>
                    <a:pt x="103983" y="297196"/>
                  </a:lnTo>
                  <a:lnTo>
                    <a:pt x="89057" y="301967"/>
                  </a:lnTo>
                  <a:lnTo>
                    <a:pt x="70523" y="304087"/>
                  </a:lnTo>
                  <a:lnTo>
                    <a:pt x="54193" y="301220"/>
                  </a:lnTo>
                  <a:lnTo>
                    <a:pt x="39080" y="293758"/>
                  </a:lnTo>
                  <a:lnTo>
                    <a:pt x="16657" y="274214"/>
                  </a:lnTo>
                  <a:lnTo>
                    <a:pt x="7880" y="261049"/>
                  </a:lnTo>
                  <a:lnTo>
                    <a:pt x="2335" y="231359"/>
                  </a:lnTo>
                  <a:lnTo>
                    <a:pt x="1889" y="185801"/>
                  </a:lnTo>
                  <a:lnTo>
                    <a:pt x="7028" y="171295"/>
                  </a:lnTo>
                  <a:lnTo>
                    <a:pt x="21362" y="148277"/>
                  </a:lnTo>
                  <a:lnTo>
                    <a:pt x="34961" y="137482"/>
                  </a:lnTo>
                  <a:lnTo>
                    <a:pt x="49812" y="131732"/>
                  </a:lnTo>
                  <a:lnTo>
                    <a:pt x="63553" y="131556"/>
                  </a:lnTo>
                  <a:lnTo>
                    <a:pt x="74896" y="135762"/>
                  </a:lnTo>
                  <a:lnTo>
                    <a:pt x="106975" y="162466"/>
                  </a:lnTo>
                  <a:lnTo>
                    <a:pt x="136373" y="203224"/>
                  </a:lnTo>
                  <a:lnTo>
                    <a:pt x="164272" y="260805"/>
                  </a:lnTo>
                  <a:lnTo>
                    <a:pt x="175283" y="284601"/>
                  </a:lnTo>
                  <a:lnTo>
                    <a:pt x="188793" y="298792"/>
                  </a:lnTo>
                  <a:lnTo>
                    <a:pt x="218495" y="318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379796" y="5215161"/>
              <a:ext cx="177131" cy="271788"/>
            </a:xfrm>
            <a:custGeom>
              <a:avLst/>
              <a:gdLst/>
              <a:ahLst/>
              <a:cxnLst/>
              <a:rect l="0" t="0" r="0" b="0"/>
              <a:pathLst>
                <a:path w="177131" h="271788">
                  <a:moveTo>
                    <a:pt x="87579" y="12852"/>
                  </a:moveTo>
                  <a:lnTo>
                    <a:pt x="68485" y="18697"/>
                  </a:lnTo>
                  <a:lnTo>
                    <a:pt x="45043" y="36903"/>
                  </a:lnTo>
                  <a:lnTo>
                    <a:pt x="28374" y="63195"/>
                  </a:lnTo>
                  <a:lnTo>
                    <a:pt x="9159" y="108572"/>
                  </a:lnTo>
                  <a:lnTo>
                    <a:pt x="69" y="164412"/>
                  </a:lnTo>
                  <a:lnTo>
                    <a:pt x="0" y="197207"/>
                  </a:lnTo>
                  <a:lnTo>
                    <a:pt x="3671" y="211175"/>
                  </a:lnTo>
                  <a:lnTo>
                    <a:pt x="21690" y="244082"/>
                  </a:lnTo>
                  <a:lnTo>
                    <a:pt x="35683" y="255096"/>
                  </a:lnTo>
                  <a:lnTo>
                    <a:pt x="66934" y="270391"/>
                  </a:lnTo>
                  <a:lnTo>
                    <a:pt x="80545" y="271787"/>
                  </a:lnTo>
                  <a:lnTo>
                    <a:pt x="106737" y="266865"/>
                  </a:lnTo>
                  <a:lnTo>
                    <a:pt x="139872" y="245887"/>
                  </a:lnTo>
                  <a:lnTo>
                    <a:pt x="155118" y="229943"/>
                  </a:lnTo>
                  <a:lnTo>
                    <a:pt x="167933" y="204650"/>
                  </a:lnTo>
                  <a:lnTo>
                    <a:pt x="174381" y="179008"/>
                  </a:lnTo>
                  <a:lnTo>
                    <a:pt x="177130" y="122515"/>
                  </a:lnTo>
                  <a:lnTo>
                    <a:pt x="173553" y="105861"/>
                  </a:lnTo>
                  <a:lnTo>
                    <a:pt x="159302" y="67387"/>
                  </a:lnTo>
                  <a:lnTo>
                    <a:pt x="124480" y="27353"/>
                  </a:lnTo>
                  <a:lnTo>
                    <a:pt x="875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800" y="228600"/>
            <a:ext cx="553168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Applying to the Real World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8597900" cy="7848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1"/>
              </a:rPr>
              <a:t>1) An enterprising student buys unsold bags of Halloween candy for resale. If he has 360 "fun size" bags of peanut M&amp;M's and 420 bags of plain M&amp;M's, how should he package them so that there is only one type of M&amp;M in each bag and every bag has the same number of bags?</a:t>
            </a:r>
            <a:endParaRPr lang="en-US" sz="1500">
              <a:solidFill>
                <a:srgbClr val="000000"/>
              </a:solidFill>
              <a:latin typeface="Arial - 2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6731000"/>
            <a:ext cx="93980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2) After getting out of college, Colleen vows to buy herself a new item of clothing every 15 days, and a new pair of shoes every 18 days just because she can. How long will it be until she buys both items on the same day?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400" y="317500"/>
            <a:ext cx="401543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Last But Not Least!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100" y="1282700"/>
            <a:ext cx="796549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Don't forget your order of operations!!!!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4" name="Picture 3" descr="NBK-5176-6772df4b.png"/>
          <p:cNvPicPr>
            <a:picLocks/>
          </p:cNvPicPr>
          <p:nvPr/>
        </p:nvPicPr>
        <p:blipFill>
          <a:blip r:embed="rId2" cstate="print">
            <a:clrChange>
              <a:clrFrom>
                <a:srgbClr val="FFAD5B"/>
              </a:clrFrom>
              <a:clrTo>
                <a:srgbClr val="FFAD5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0900" y="1155700"/>
            <a:ext cx="4876800" cy="307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5500" y="1498600"/>
            <a:ext cx="254068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Relay Time!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41300"/>
            <a:ext cx="5277205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What will we learn today?</a:t>
            </a:r>
            <a:endParaRPr lang="en-US" sz="2600">
              <a:solidFill>
                <a:srgbClr val="000000"/>
              </a:solidFill>
              <a:latin typeface="Arial - 3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889000"/>
            <a:ext cx="86360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5"/>
              </a:rPr>
              <a:t>~ The difference between prime and composite numbers</a:t>
            </a:r>
          </a:p>
          <a:p>
            <a:r>
              <a:rPr lang="en-US" smtClean="0">
                <a:solidFill>
                  <a:srgbClr val="000000"/>
                </a:solidFill>
                <a:latin typeface="Arial - 25"/>
              </a:rPr>
              <a:t>~ The factors of composite numbers</a:t>
            </a:r>
          </a:p>
          <a:p>
            <a:r>
              <a:rPr lang="en-US" smtClean="0">
                <a:solidFill>
                  <a:srgbClr val="000000"/>
                </a:solidFill>
                <a:latin typeface="Arial - 25"/>
              </a:rPr>
              <a:t>~ How to find the prime factorization of a number</a:t>
            </a:r>
          </a:p>
          <a:p>
            <a:r>
              <a:rPr lang="en-US" smtClean="0">
                <a:solidFill>
                  <a:srgbClr val="000000"/>
                </a:solidFill>
                <a:latin typeface="Arial - 25"/>
              </a:rPr>
              <a:t>~How to find the greatest common factor and least common multiple of a number</a:t>
            </a:r>
            <a:endParaRPr lang="en-US">
              <a:solidFill>
                <a:srgbClr val="000000"/>
              </a:solidFill>
              <a:latin typeface="Arial - 25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638300"/>
            <a:ext cx="93853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Arial - 26"/>
              </a:rPr>
              <a:t>Prime Number: a number that has exactly two factors , 1 and itself</a:t>
            </a:r>
            <a:endParaRPr lang="en-US" sz="2000">
              <a:solidFill>
                <a:srgbClr val="000000"/>
              </a:solidFill>
              <a:latin typeface="Arial - 2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9200" y="317500"/>
            <a:ext cx="442084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Prime Vs. Composite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8600" y="2717800"/>
            <a:ext cx="338841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Examples:17 and 19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300" y="3975100"/>
            <a:ext cx="91059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Composite Number: a number that has three or more factors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5600" y="5194300"/>
            <a:ext cx="2913278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Examples: 4 and 6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" y="6642100"/>
            <a:ext cx="7081849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Factors: numbers multiplied to get a product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215900"/>
            <a:ext cx="243933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 1)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990600"/>
            <a:ext cx="94361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Determine if the number is prime or composite. If the number is composite, list all of the factors.</a:t>
            </a:r>
            <a:endParaRPr lang="en-US" sz="2100">
              <a:solidFill>
                <a:srgbClr val="000000"/>
              </a:solidFill>
              <a:latin typeface="Arial - 2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2800" y="2019300"/>
            <a:ext cx="98811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a) 25</a:t>
            </a:r>
            <a:endParaRPr lang="en-US" sz="2200">
              <a:solidFill>
                <a:srgbClr val="000000"/>
              </a:solidFill>
              <a:latin typeface="Arial - 2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3454400"/>
            <a:ext cx="1037666" cy="44627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300" smtClean="0">
                <a:solidFill>
                  <a:srgbClr val="000000"/>
                </a:solidFill>
                <a:latin typeface="Arial - 31"/>
              </a:rPr>
              <a:t>b) 29</a:t>
            </a:r>
            <a:endParaRPr lang="en-US" sz="2300">
              <a:solidFill>
                <a:srgbClr val="000000"/>
              </a:solidFill>
              <a:latin typeface="Arial - 3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194300"/>
            <a:ext cx="1047038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Arial - 32"/>
              </a:rPr>
              <a:t>c) 27</a:t>
            </a:r>
            <a:endParaRPr lang="en-US" sz="2400">
              <a:solidFill>
                <a:srgbClr val="000000"/>
              </a:solidFill>
              <a:latin typeface="Arial - 3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00" y="6654800"/>
            <a:ext cx="1089609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Arial - 33"/>
              </a:rPr>
              <a:t>d) 31</a:t>
            </a:r>
            <a:endParaRPr lang="en-US" sz="2400">
              <a:solidFill>
                <a:srgbClr val="000000"/>
              </a:solidFill>
              <a:latin typeface="Arial - 33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53598" y="2037140"/>
            <a:ext cx="2062848" cy="359875"/>
            <a:chOff x="1953598" y="2037140"/>
            <a:chExt cx="2062848" cy="359875"/>
          </a:xfrm>
        </p:grpSpPr>
        <p:sp>
          <p:nvSpPr>
            <p:cNvPr id="8" name="Freeform 7"/>
            <p:cNvSpPr/>
            <p:nvPr/>
          </p:nvSpPr>
          <p:spPr>
            <a:xfrm>
              <a:off x="1953598" y="2178519"/>
              <a:ext cx="70691" cy="6428"/>
            </a:xfrm>
            <a:custGeom>
              <a:avLst/>
              <a:gdLst/>
              <a:ahLst/>
              <a:cxnLst/>
              <a:rect l="0" t="0" r="0" b="0"/>
              <a:pathLst>
                <a:path w="70691" h="6428">
                  <a:moveTo>
                    <a:pt x="0" y="6427"/>
                  </a:moveTo>
                  <a:lnTo>
                    <a:pt x="50176" y="398"/>
                  </a:lnTo>
                  <a:lnTo>
                    <a:pt x="706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69570" y="2098885"/>
              <a:ext cx="155971" cy="192942"/>
            </a:xfrm>
            <a:custGeom>
              <a:avLst/>
              <a:gdLst/>
              <a:ahLst/>
              <a:cxnLst/>
              <a:rect l="0" t="0" r="0" b="0"/>
              <a:pathLst>
                <a:path w="155971" h="192942">
                  <a:moveTo>
                    <a:pt x="155970" y="8945"/>
                  </a:moveTo>
                  <a:lnTo>
                    <a:pt x="125725" y="0"/>
                  </a:lnTo>
                  <a:lnTo>
                    <a:pt x="109920" y="3542"/>
                  </a:lnTo>
                  <a:lnTo>
                    <a:pt x="79913" y="19857"/>
                  </a:lnTo>
                  <a:lnTo>
                    <a:pt x="45923" y="54323"/>
                  </a:lnTo>
                  <a:lnTo>
                    <a:pt x="13367" y="105481"/>
                  </a:lnTo>
                  <a:lnTo>
                    <a:pt x="0" y="142929"/>
                  </a:lnTo>
                  <a:lnTo>
                    <a:pt x="579" y="150392"/>
                  </a:lnTo>
                  <a:lnTo>
                    <a:pt x="6936" y="166301"/>
                  </a:lnTo>
                  <a:lnTo>
                    <a:pt x="16901" y="177180"/>
                  </a:lnTo>
                  <a:lnTo>
                    <a:pt x="36459" y="187318"/>
                  </a:lnTo>
                  <a:lnTo>
                    <a:pt x="60342" y="192941"/>
                  </a:lnTo>
                  <a:lnTo>
                    <a:pt x="83604" y="192703"/>
                  </a:lnTo>
                  <a:lnTo>
                    <a:pt x="136691" y="182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05501" y="2191372"/>
              <a:ext cx="98000" cy="77005"/>
            </a:xfrm>
            <a:custGeom>
              <a:avLst/>
              <a:gdLst/>
              <a:ahLst/>
              <a:cxnLst/>
              <a:rect l="0" t="0" r="0" b="0"/>
              <a:pathLst>
                <a:path w="98000" h="77005">
                  <a:moveTo>
                    <a:pt x="35713" y="12853"/>
                  </a:moveTo>
                  <a:lnTo>
                    <a:pt x="16619" y="23828"/>
                  </a:lnTo>
                  <a:lnTo>
                    <a:pt x="6758" y="34153"/>
                  </a:lnTo>
                  <a:lnTo>
                    <a:pt x="1423" y="47787"/>
                  </a:lnTo>
                  <a:lnTo>
                    <a:pt x="0" y="55421"/>
                  </a:lnTo>
                  <a:lnTo>
                    <a:pt x="1194" y="61939"/>
                  </a:lnTo>
                  <a:lnTo>
                    <a:pt x="8233" y="72989"/>
                  </a:lnTo>
                  <a:lnTo>
                    <a:pt x="15251" y="75792"/>
                  </a:lnTo>
                  <a:lnTo>
                    <a:pt x="34473" y="77004"/>
                  </a:lnTo>
                  <a:lnTo>
                    <a:pt x="62558" y="70260"/>
                  </a:lnTo>
                  <a:lnTo>
                    <a:pt x="82145" y="59217"/>
                  </a:lnTo>
                  <a:lnTo>
                    <a:pt x="90385" y="47264"/>
                  </a:lnTo>
                  <a:lnTo>
                    <a:pt x="95713" y="32431"/>
                  </a:lnTo>
                  <a:lnTo>
                    <a:pt x="97999" y="10879"/>
                  </a:lnTo>
                  <a:lnTo>
                    <a:pt x="97230" y="7252"/>
                  </a:lnTo>
                  <a:lnTo>
                    <a:pt x="935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87177" y="2175717"/>
              <a:ext cx="201059" cy="79919"/>
            </a:xfrm>
            <a:custGeom>
              <a:avLst/>
              <a:gdLst/>
              <a:ahLst/>
              <a:cxnLst/>
              <a:rect l="0" t="0" r="0" b="0"/>
              <a:pathLst>
                <a:path w="201059" h="79919">
                  <a:moveTo>
                    <a:pt x="8268" y="34934"/>
                  </a:moveTo>
                  <a:lnTo>
                    <a:pt x="6840" y="59872"/>
                  </a:lnTo>
                  <a:lnTo>
                    <a:pt x="149" y="78897"/>
                  </a:lnTo>
                  <a:lnTo>
                    <a:pt x="0" y="77809"/>
                  </a:lnTo>
                  <a:lnTo>
                    <a:pt x="7615" y="22939"/>
                  </a:lnTo>
                  <a:lnTo>
                    <a:pt x="14166" y="9610"/>
                  </a:lnTo>
                  <a:lnTo>
                    <a:pt x="19341" y="5913"/>
                  </a:lnTo>
                  <a:lnTo>
                    <a:pt x="32706" y="3709"/>
                  </a:lnTo>
                  <a:lnTo>
                    <a:pt x="46263" y="8917"/>
                  </a:lnTo>
                  <a:lnTo>
                    <a:pt x="58000" y="18373"/>
                  </a:lnTo>
                  <a:lnTo>
                    <a:pt x="68623" y="36453"/>
                  </a:lnTo>
                  <a:lnTo>
                    <a:pt x="76705" y="67789"/>
                  </a:lnTo>
                  <a:lnTo>
                    <a:pt x="77456" y="76116"/>
                  </a:lnTo>
                  <a:lnTo>
                    <a:pt x="78670" y="77384"/>
                  </a:lnTo>
                  <a:lnTo>
                    <a:pt x="98909" y="31791"/>
                  </a:lnTo>
                  <a:lnTo>
                    <a:pt x="115507" y="8608"/>
                  </a:lnTo>
                  <a:lnTo>
                    <a:pt x="121889" y="4531"/>
                  </a:lnTo>
                  <a:lnTo>
                    <a:pt x="138500" y="0"/>
                  </a:lnTo>
                  <a:lnTo>
                    <a:pt x="152071" y="1795"/>
                  </a:lnTo>
                  <a:lnTo>
                    <a:pt x="157689" y="4273"/>
                  </a:lnTo>
                  <a:lnTo>
                    <a:pt x="161435" y="9495"/>
                  </a:lnTo>
                  <a:lnTo>
                    <a:pt x="180990" y="66742"/>
                  </a:lnTo>
                  <a:lnTo>
                    <a:pt x="188807" y="74062"/>
                  </a:lnTo>
                  <a:lnTo>
                    <a:pt x="201058" y="79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50805" y="2172093"/>
              <a:ext cx="20973" cy="224922"/>
            </a:xfrm>
            <a:custGeom>
              <a:avLst/>
              <a:gdLst/>
              <a:ahLst/>
              <a:cxnLst/>
              <a:rect l="0" t="0" r="0" b="0"/>
              <a:pathLst>
                <a:path w="20973" h="224922">
                  <a:moveTo>
                    <a:pt x="8119" y="0"/>
                  </a:moveTo>
                  <a:lnTo>
                    <a:pt x="1296" y="6823"/>
                  </a:lnTo>
                  <a:lnTo>
                    <a:pt x="0" y="10975"/>
                  </a:lnTo>
                  <a:lnTo>
                    <a:pt x="6618" y="68840"/>
                  </a:lnTo>
                  <a:lnTo>
                    <a:pt x="16976" y="127149"/>
                  </a:lnTo>
                  <a:lnTo>
                    <a:pt x="20738" y="188808"/>
                  </a:lnTo>
                  <a:lnTo>
                    <a:pt x="20972" y="224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49677" y="2136154"/>
              <a:ext cx="186243" cy="118602"/>
            </a:xfrm>
            <a:custGeom>
              <a:avLst/>
              <a:gdLst/>
              <a:ahLst/>
              <a:cxnLst/>
              <a:rect l="0" t="0" r="0" b="0"/>
              <a:pathLst>
                <a:path w="186243" h="118602">
                  <a:moveTo>
                    <a:pt x="64263" y="10234"/>
                  </a:moveTo>
                  <a:lnTo>
                    <a:pt x="71086" y="3411"/>
                  </a:lnTo>
                  <a:lnTo>
                    <a:pt x="83956" y="61"/>
                  </a:lnTo>
                  <a:lnTo>
                    <a:pt x="99435" y="0"/>
                  </a:lnTo>
                  <a:lnTo>
                    <a:pt x="139302" y="18839"/>
                  </a:lnTo>
                  <a:lnTo>
                    <a:pt x="182205" y="51998"/>
                  </a:lnTo>
                  <a:lnTo>
                    <a:pt x="185019" y="58069"/>
                  </a:lnTo>
                  <a:lnTo>
                    <a:pt x="186242" y="72432"/>
                  </a:lnTo>
                  <a:lnTo>
                    <a:pt x="180597" y="86432"/>
                  </a:lnTo>
                  <a:lnTo>
                    <a:pt x="170233" y="99080"/>
                  </a:lnTo>
                  <a:lnTo>
                    <a:pt x="156107" y="109462"/>
                  </a:lnTo>
                  <a:lnTo>
                    <a:pt x="140308" y="115028"/>
                  </a:lnTo>
                  <a:lnTo>
                    <a:pt x="100070" y="118601"/>
                  </a:lnTo>
                  <a:lnTo>
                    <a:pt x="48368" y="107288"/>
                  </a:lnTo>
                  <a:lnTo>
                    <a:pt x="0" y="937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99287" y="2152814"/>
              <a:ext cx="110264" cy="103064"/>
            </a:xfrm>
            <a:custGeom>
              <a:avLst/>
              <a:gdLst/>
              <a:ahLst/>
              <a:cxnLst/>
              <a:rect l="0" t="0" r="0" b="0"/>
              <a:pathLst>
                <a:path w="110264" h="103064">
                  <a:moveTo>
                    <a:pt x="110263" y="0"/>
                  </a:moveTo>
                  <a:lnTo>
                    <a:pt x="93206" y="0"/>
                  </a:lnTo>
                  <a:lnTo>
                    <a:pt x="65541" y="10235"/>
                  </a:lnTo>
                  <a:lnTo>
                    <a:pt x="25698" y="35877"/>
                  </a:lnTo>
                  <a:lnTo>
                    <a:pt x="11272" y="50933"/>
                  </a:lnTo>
                  <a:lnTo>
                    <a:pt x="2480" y="67145"/>
                  </a:lnTo>
                  <a:lnTo>
                    <a:pt x="0" y="81967"/>
                  </a:lnTo>
                  <a:lnTo>
                    <a:pt x="339" y="88918"/>
                  </a:lnTo>
                  <a:lnTo>
                    <a:pt x="2707" y="94267"/>
                  </a:lnTo>
                  <a:lnTo>
                    <a:pt x="11050" y="102113"/>
                  </a:lnTo>
                  <a:lnTo>
                    <a:pt x="16988" y="103063"/>
                  </a:lnTo>
                  <a:lnTo>
                    <a:pt x="31202" y="100311"/>
                  </a:lnTo>
                  <a:lnTo>
                    <a:pt x="51850" y="90732"/>
                  </a:lnTo>
                  <a:lnTo>
                    <a:pt x="71535" y="72026"/>
                  </a:lnTo>
                  <a:lnTo>
                    <a:pt x="75162" y="64440"/>
                  </a:lnTo>
                  <a:lnTo>
                    <a:pt x="77288" y="48395"/>
                  </a:lnTo>
                  <a:lnTo>
                    <a:pt x="73948" y="35552"/>
                  </a:lnTo>
                  <a:lnTo>
                    <a:pt x="60169" y="15670"/>
                  </a:lnTo>
                  <a:lnTo>
                    <a:pt x="395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70992" y="2109492"/>
              <a:ext cx="173512" cy="138330"/>
            </a:xfrm>
            <a:custGeom>
              <a:avLst/>
              <a:gdLst/>
              <a:ahLst/>
              <a:cxnLst/>
              <a:rect l="0" t="0" r="0" b="0"/>
              <a:pathLst>
                <a:path w="173512" h="138330">
                  <a:moveTo>
                    <a:pt x="173511" y="17617"/>
                  </a:moveTo>
                  <a:lnTo>
                    <a:pt x="146677" y="3139"/>
                  </a:lnTo>
                  <a:lnTo>
                    <a:pt x="107200" y="0"/>
                  </a:lnTo>
                  <a:lnTo>
                    <a:pt x="76430" y="4464"/>
                  </a:lnTo>
                  <a:lnTo>
                    <a:pt x="60389" y="10819"/>
                  </a:lnTo>
                  <a:lnTo>
                    <a:pt x="55968" y="15227"/>
                  </a:lnTo>
                  <a:lnTo>
                    <a:pt x="53735" y="20308"/>
                  </a:lnTo>
                  <a:lnTo>
                    <a:pt x="52960" y="25837"/>
                  </a:lnTo>
                  <a:lnTo>
                    <a:pt x="55908" y="35789"/>
                  </a:lnTo>
                  <a:lnTo>
                    <a:pt x="103904" y="98865"/>
                  </a:lnTo>
                  <a:lnTo>
                    <a:pt x="108539" y="112992"/>
                  </a:lnTo>
                  <a:lnTo>
                    <a:pt x="108775" y="119758"/>
                  </a:lnTo>
                  <a:lnTo>
                    <a:pt x="106790" y="124983"/>
                  </a:lnTo>
                  <a:lnTo>
                    <a:pt x="98874" y="132692"/>
                  </a:lnTo>
                  <a:lnTo>
                    <a:pt x="57957" y="138329"/>
                  </a:lnTo>
                  <a:lnTo>
                    <a:pt x="22054" y="137539"/>
                  </a:lnTo>
                  <a:lnTo>
                    <a:pt x="14703" y="136123"/>
                  </a:lnTo>
                  <a:lnTo>
                    <a:pt x="9802" y="133750"/>
                  </a:lnTo>
                  <a:lnTo>
                    <a:pt x="6535" y="130741"/>
                  </a:lnTo>
                  <a:lnTo>
                    <a:pt x="0" y="12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53750" y="2165667"/>
              <a:ext cx="9574" cy="115674"/>
            </a:xfrm>
            <a:custGeom>
              <a:avLst/>
              <a:gdLst/>
              <a:ahLst/>
              <a:cxnLst/>
              <a:rect l="0" t="0" r="0" b="0"/>
              <a:pathLst>
                <a:path w="9574" h="115674">
                  <a:moveTo>
                    <a:pt x="0" y="0"/>
                  </a:moveTo>
                  <a:lnTo>
                    <a:pt x="1904" y="26058"/>
                  </a:lnTo>
                  <a:lnTo>
                    <a:pt x="9573" y="85187"/>
                  </a:lnTo>
                  <a:lnTo>
                    <a:pt x="9491" y="98792"/>
                  </a:lnTo>
                  <a:lnTo>
                    <a:pt x="6426" y="1156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08766" y="20435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82673" y="2037140"/>
              <a:ext cx="25310" cy="224922"/>
            </a:xfrm>
            <a:custGeom>
              <a:avLst/>
              <a:gdLst/>
              <a:ahLst/>
              <a:cxnLst/>
              <a:rect l="0" t="0" r="0" b="0"/>
              <a:pathLst>
                <a:path w="25310" h="224922">
                  <a:moveTo>
                    <a:pt x="6030" y="0"/>
                  </a:moveTo>
                  <a:lnTo>
                    <a:pt x="0" y="52080"/>
                  </a:lnTo>
                  <a:lnTo>
                    <a:pt x="370" y="106876"/>
                  </a:lnTo>
                  <a:lnTo>
                    <a:pt x="9444" y="167134"/>
                  </a:lnTo>
                  <a:lnTo>
                    <a:pt x="16086" y="192805"/>
                  </a:lnTo>
                  <a:lnTo>
                    <a:pt x="19958" y="212787"/>
                  </a:lnTo>
                  <a:lnTo>
                    <a:pt x="25309" y="224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662998" y="2101733"/>
              <a:ext cx="353448" cy="126518"/>
            </a:xfrm>
            <a:custGeom>
              <a:avLst/>
              <a:gdLst/>
              <a:ahLst/>
              <a:cxnLst/>
              <a:rect l="0" t="0" r="0" b="0"/>
              <a:pathLst>
                <a:path w="353448" h="126518">
                  <a:moveTo>
                    <a:pt x="0" y="63934"/>
                  </a:moveTo>
                  <a:lnTo>
                    <a:pt x="58522" y="74181"/>
                  </a:lnTo>
                  <a:lnTo>
                    <a:pt x="115367" y="76443"/>
                  </a:lnTo>
                  <a:lnTo>
                    <a:pt x="174662" y="71636"/>
                  </a:lnTo>
                  <a:lnTo>
                    <a:pt x="222110" y="61677"/>
                  </a:lnTo>
                  <a:lnTo>
                    <a:pt x="243367" y="48509"/>
                  </a:lnTo>
                  <a:lnTo>
                    <a:pt x="252874" y="37085"/>
                  </a:lnTo>
                  <a:lnTo>
                    <a:pt x="256409" y="31040"/>
                  </a:lnTo>
                  <a:lnTo>
                    <a:pt x="258432" y="18611"/>
                  </a:lnTo>
                  <a:lnTo>
                    <a:pt x="257972" y="12297"/>
                  </a:lnTo>
                  <a:lnTo>
                    <a:pt x="254810" y="7374"/>
                  </a:lnTo>
                  <a:lnTo>
                    <a:pt x="243679" y="0"/>
                  </a:lnTo>
                  <a:lnTo>
                    <a:pt x="227307" y="55"/>
                  </a:lnTo>
                  <a:lnTo>
                    <a:pt x="194530" y="8315"/>
                  </a:lnTo>
                  <a:lnTo>
                    <a:pt x="182614" y="16365"/>
                  </a:lnTo>
                  <a:lnTo>
                    <a:pt x="158868" y="42172"/>
                  </a:lnTo>
                  <a:lnTo>
                    <a:pt x="150103" y="59022"/>
                  </a:lnTo>
                  <a:lnTo>
                    <a:pt x="149065" y="76508"/>
                  </a:lnTo>
                  <a:lnTo>
                    <a:pt x="153363" y="92371"/>
                  </a:lnTo>
                  <a:lnTo>
                    <a:pt x="160033" y="104182"/>
                  </a:lnTo>
                  <a:lnTo>
                    <a:pt x="169663" y="112287"/>
                  </a:lnTo>
                  <a:lnTo>
                    <a:pt x="193298" y="123309"/>
                  </a:lnTo>
                  <a:lnTo>
                    <a:pt x="238403" y="126517"/>
                  </a:lnTo>
                  <a:lnTo>
                    <a:pt x="295296" y="122537"/>
                  </a:lnTo>
                  <a:lnTo>
                    <a:pt x="353447" y="108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80872" y="2519114"/>
            <a:ext cx="306815" cy="443417"/>
            <a:chOff x="1580872" y="2519114"/>
            <a:chExt cx="306815" cy="443417"/>
          </a:xfrm>
        </p:grpSpPr>
        <p:sp>
          <p:nvSpPr>
            <p:cNvPr id="21" name="Freeform 20"/>
            <p:cNvSpPr/>
            <p:nvPr/>
          </p:nvSpPr>
          <p:spPr>
            <a:xfrm>
              <a:off x="1580872" y="2519114"/>
              <a:ext cx="38559" cy="302038"/>
            </a:xfrm>
            <a:custGeom>
              <a:avLst/>
              <a:gdLst/>
              <a:ahLst/>
              <a:cxnLst/>
              <a:rect l="0" t="0" r="0" b="0"/>
              <a:pathLst>
                <a:path w="38559" h="302038">
                  <a:moveTo>
                    <a:pt x="0" y="0"/>
                  </a:moveTo>
                  <a:lnTo>
                    <a:pt x="10248" y="54106"/>
                  </a:lnTo>
                  <a:lnTo>
                    <a:pt x="17041" y="115514"/>
                  </a:lnTo>
                  <a:lnTo>
                    <a:pt x="18984" y="174335"/>
                  </a:lnTo>
                  <a:lnTo>
                    <a:pt x="22423" y="235978"/>
                  </a:lnTo>
                  <a:lnTo>
                    <a:pt x="22115" y="265565"/>
                  </a:lnTo>
                  <a:lnTo>
                    <a:pt x="25538" y="280115"/>
                  </a:lnTo>
                  <a:lnTo>
                    <a:pt x="38558" y="302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837925" y="2808298"/>
              <a:ext cx="49762" cy="154233"/>
            </a:xfrm>
            <a:custGeom>
              <a:avLst/>
              <a:gdLst/>
              <a:ahLst/>
              <a:cxnLst/>
              <a:rect l="0" t="0" r="0" b="0"/>
              <a:pathLst>
                <a:path w="49762" h="154233">
                  <a:moveTo>
                    <a:pt x="0" y="0"/>
                  </a:moveTo>
                  <a:lnTo>
                    <a:pt x="36374" y="57013"/>
                  </a:lnTo>
                  <a:lnTo>
                    <a:pt x="45844" y="80283"/>
                  </a:lnTo>
                  <a:lnTo>
                    <a:pt x="49761" y="105267"/>
                  </a:lnTo>
                  <a:lnTo>
                    <a:pt x="46869" y="118427"/>
                  </a:lnTo>
                  <a:lnTo>
                    <a:pt x="33377" y="138511"/>
                  </a:lnTo>
                  <a:lnTo>
                    <a:pt x="6426" y="154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2343614" y="2474130"/>
            <a:ext cx="215817" cy="299434"/>
          </a:xfrm>
          <a:custGeom>
            <a:avLst/>
            <a:gdLst/>
            <a:ahLst/>
            <a:cxnLst/>
            <a:rect l="0" t="0" r="0" b="0"/>
            <a:pathLst>
              <a:path w="215817" h="299434">
                <a:moveTo>
                  <a:pt x="181926" y="0"/>
                </a:moveTo>
                <a:lnTo>
                  <a:pt x="122856" y="0"/>
                </a:lnTo>
                <a:lnTo>
                  <a:pt x="63521" y="5533"/>
                </a:lnTo>
                <a:lnTo>
                  <a:pt x="41642" y="12984"/>
                </a:lnTo>
                <a:lnTo>
                  <a:pt x="25004" y="27648"/>
                </a:lnTo>
                <a:lnTo>
                  <a:pt x="6790" y="69967"/>
                </a:lnTo>
                <a:lnTo>
                  <a:pt x="0" y="89754"/>
                </a:lnTo>
                <a:lnTo>
                  <a:pt x="2092" y="94110"/>
                </a:lnTo>
                <a:lnTo>
                  <a:pt x="7056" y="97013"/>
                </a:lnTo>
                <a:lnTo>
                  <a:pt x="21378" y="99526"/>
                </a:lnTo>
                <a:lnTo>
                  <a:pt x="72499" y="96948"/>
                </a:lnTo>
                <a:lnTo>
                  <a:pt x="127756" y="103062"/>
                </a:lnTo>
                <a:lnTo>
                  <a:pt x="172628" y="123417"/>
                </a:lnTo>
                <a:lnTo>
                  <a:pt x="189218" y="135538"/>
                </a:lnTo>
                <a:lnTo>
                  <a:pt x="198972" y="148065"/>
                </a:lnTo>
                <a:lnTo>
                  <a:pt x="215816" y="197452"/>
                </a:lnTo>
                <a:lnTo>
                  <a:pt x="215689" y="221383"/>
                </a:lnTo>
                <a:lnTo>
                  <a:pt x="207718" y="246563"/>
                </a:lnTo>
                <a:lnTo>
                  <a:pt x="198388" y="259769"/>
                </a:lnTo>
                <a:lnTo>
                  <a:pt x="179187" y="275232"/>
                </a:lnTo>
                <a:lnTo>
                  <a:pt x="143700" y="293251"/>
                </a:lnTo>
                <a:lnTo>
                  <a:pt x="116254" y="299433"/>
                </a:lnTo>
                <a:lnTo>
                  <a:pt x="69593" y="294703"/>
                </a:lnTo>
                <a:lnTo>
                  <a:pt x="35989" y="284780"/>
                </a:lnTo>
                <a:lnTo>
                  <a:pt x="21268" y="276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21151" y="2731182"/>
            <a:ext cx="88221" cy="199217"/>
          </a:xfrm>
          <a:custGeom>
            <a:avLst/>
            <a:gdLst/>
            <a:ahLst/>
            <a:cxnLst/>
            <a:rect l="0" t="0" r="0" b="0"/>
            <a:pathLst>
              <a:path w="88221" h="199217">
                <a:moveTo>
                  <a:pt x="0" y="0"/>
                </a:moveTo>
                <a:lnTo>
                  <a:pt x="14677" y="10975"/>
                </a:lnTo>
                <a:lnTo>
                  <a:pt x="68947" y="72673"/>
                </a:lnTo>
                <a:lnTo>
                  <a:pt x="84070" y="101944"/>
                </a:lnTo>
                <a:lnTo>
                  <a:pt x="88220" y="132075"/>
                </a:lnTo>
                <a:lnTo>
                  <a:pt x="86039" y="157901"/>
                </a:lnTo>
                <a:lnTo>
                  <a:pt x="78939" y="172285"/>
                </a:lnTo>
                <a:lnTo>
                  <a:pt x="57836" y="1992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304960" y="2455744"/>
            <a:ext cx="625635" cy="397539"/>
            <a:chOff x="3304960" y="2455744"/>
            <a:chExt cx="625635" cy="397539"/>
          </a:xfrm>
        </p:grpSpPr>
        <p:sp>
          <p:nvSpPr>
            <p:cNvPr id="26" name="Freeform 25"/>
            <p:cNvSpPr/>
            <p:nvPr/>
          </p:nvSpPr>
          <p:spPr>
            <a:xfrm>
              <a:off x="3304960" y="2486287"/>
              <a:ext cx="225953" cy="366996"/>
            </a:xfrm>
            <a:custGeom>
              <a:avLst/>
              <a:gdLst/>
              <a:ahLst/>
              <a:cxnLst/>
              <a:rect l="0" t="0" r="0" b="0"/>
              <a:pathLst>
                <a:path w="225953" h="366996">
                  <a:moveTo>
                    <a:pt x="56001" y="39253"/>
                  </a:moveTo>
                  <a:lnTo>
                    <a:pt x="52590" y="29019"/>
                  </a:lnTo>
                  <a:lnTo>
                    <a:pt x="53012" y="24576"/>
                  </a:lnTo>
                  <a:lnTo>
                    <a:pt x="57291" y="15831"/>
                  </a:lnTo>
                  <a:lnTo>
                    <a:pt x="74551" y="2879"/>
                  </a:lnTo>
                  <a:lnTo>
                    <a:pt x="93521" y="0"/>
                  </a:lnTo>
                  <a:lnTo>
                    <a:pt x="128287" y="4297"/>
                  </a:lnTo>
                  <a:lnTo>
                    <a:pt x="158105" y="14615"/>
                  </a:lnTo>
                  <a:lnTo>
                    <a:pt x="187797" y="34307"/>
                  </a:lnTo>
                  <a:lnTo>
                    <a:pt x="205886" y="55956"/>
                  </a:lnTo>
                  <a:lnTo>
                    <a:pt x="216878" y="80459"/>
                  </a:lnTo>
                  <a:lnTo>
                    <a:pt x="225952" y="136941"/>
                  </a:lnTo>
                  <a:lnTo>
                    <a:pt x="223666" y="189126"/>
                  </a:lnTo>
                  <a:lnTo>
                    <a:pt x="216434" y="211472"/>
                  </a:lnTo>
                  <a:lnTo>
                    <a:pt x="183943" y="256741"/>
                  </a:lnTo>
                  <a:lnTo>
                    <a:pt x="140385" y="292806"/>
                  </a:lnTo>
                  <a:lnTo>
                    <a:pt x="92114" y="310805"/>
                  </a:lnTo>
                  <a:lnTo>
                    <a:pt x="59799" y="314169"/>
                  </a:lnTo>
                  <a:lnTo>
                    <a:pt x="41266" y="311147"/>
                  </a:lnTo>
                  <a:lnTo>
                    <a:pt x="26603" y="304330"/>
                  </a:lnTo>
                  <a:lnTo>
                    <a:pt x="15326" y="294160"/>
                  </a:lnTo>
                  <a:lnTo>
                    <a:pt x="4360" y="276391"/>
                  </a:lnTo>
                  <a:lnTo>
                    <a:pt x="0" y="254148"/>
                  </a:lnTo>
                  <a:lnTo>
                    <a:pt x="2788" y="241629"/>
                  </a:lnTo>
                  <a:lnTo>
                    <a:pt x="5531" y="236292"/>
                  </a:lnTo>
                  <a:lnTo>
                    <a:pt x="16195" y="228457"/>
                  </a:lnTo>
                  <a:lnTo>
                    <a:pt x="23037" y="225368"/>
                  </a:lnTo>
                  <a:lnTo>
                    <a:pt x="29741" y="224737"/>
                  </a:lnTo>
                  <a:lnTo>
                    <a:pt x="50124" y="230671"/>
                  </a:lnTo>
                  <a:lnTo>
                    <a:pt x="78429" y="245471"/>
                  </a:lnTo>
                  <a:lnTo>
                    <a:pt x="124491" y="287747"/>
                  </a:lnTo>
                  <a:lnTo>
                    <a:pt x="171674" y="347481"/>
                  </a:lnTo>
                  <a:lnTo>
                    <a:pt x="178814" y="355466"/>
                  </a:lnTo>
                  <a:lnTo>
                    <a:pt x="184527" y="3669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59548" y="2455744"/>
              <a:ext cx="271047" cy="362797"/>
            </a:xfrm>
            <a:custGeom>
              <a:avLst/>
              <a:gdLst/>
              <a:ahLst/>
              <a:cxnLst/>
              <a:rect l="0" t="0" r="0" b="0"/>
              <a:pathLst>
                <a:path w="271047" h="362797">
                  <a:moveTo>
                    <a:pt x="164107" y="5533"/>
                  </a:moveTo>
                  <a:lnTo>
                    <a:pt x="128329" y="0"/>
                  </a:lnTo>
                  <a:lnTo>
                    <a:pt x="90132" y="5128"/>
                  </a:lnTo>
                  <a:lnTo>
                    <a:pt x="44396" y="23181"/>
                  </a:lnTo>
                  <a:lnTo>
                    <a:pt x="7071" y="65019"/>
                  </a:lnTo>
                  <a:lnTo>
                    <a:pt x="1488" y="78860"/>
                  </a:lnTo>
                  <a:lnTo>
                    <a:pt x="0" y="86549"/>
                  </a:lnTo>
                  <a:lnTo>
                    <a:pt x="2155" y="98901"/>
                  </a:lnTo>
                  <a:lnTo>
                    <a:pt x="4729" y="104194"/>
                  </a:lnTo>
                  <a:lnTo>
                    <a:pt x="10014" y="107009"/>
                  </a:lnTo>
                  <a:lnTo>
                    <a:pt x="72500" y="108330"/>
                  </a:lnTo>
                  <a:lnTo>
                    <a:pt x="124897" y="113482"/>
                  </a:lnTo>
                  <a:lnTo>
                    <a:pt x="166445" y="126872"/>
                  </a:lnTo>
                  <a:lnTo>
                    <a:pt x="188601" y="142164"/>
                  </a:lnTo>
                  <a:lnTo>
                    <a:pt x="239272" y="199895"/>
                  </a:lnTo>
                  <a:lnTo>
                    <a:pt x="265565" y="258394"/>
                  </a:lnTo>
                  <a:lnTo>
                    <a:pt x="271046" y="287445"/>
                  </a:lnTo>
                  <a:lnTo>
                    <a:pt x="268521" y="304338"/>
                  </a:lnTo>
                  <a:lnTo>
                    <a:pt x="261924" y="318986"/>
                  </a:lnTo>
                  <a:lnTo>
                    <a:pt x="251852" y="332637"/>
                  </a:lnTo>
                  <a:lnTo>
                    <a:pt x="223904" y="348953"/>
                  </a:lnTo>
                  <a:lnTo>
                    <a:pt x="188613" y="361416"/>
                  </a:lnTo>
                  <a:lnTo>
                    <a:pt x="151217" y="362796"/>
                  </a:lnTo>
                  <a:lnTo>
                    <a:pt x="90398" y="350773"/>
                  </a:lnTo>
                  <a:lnTo>
                    <a:pt x="29155" y="339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23504" y="3378224"/>
            <a:ext cx="1529463" cy="538823"/>
            <a:chOff x="2223504" y="3378224"/>
            <a:chExt cx="1529463" cy="538823"/>
          </a:xfrm>
        </p:grpSpPr>
        <p:sp>
          <p:nvSpPr>
            <p:cNvPr id="29" name="Freeform 28"/>
            <p:cNvSpPr/>
            <p:nvPr/>
          </p:nvSpPr>
          <p:spPr>
            <a:xfrm>
              <a:off x="2367839" y="3537893"/>
              <a:ext cx="21440" cy="379154"/>
            </a:xfrm>
            <a:custGeom>
              <a:avLst/>
              <a:gdLst/>
              <a:ahLst/>
              <a:cxnLst/>
              <a:rect l="0" t="0" r="0" b="0"/>
              <a:pathLst>
                <a:path w="21440" h="379154">
                  <a:moveTo>
                    <a:pt x="16322" y="0"/>
                  </a:moveTo>
                  <a:lnTo>
                    <a:pt x="18226" y="58109"/>
                  </a:lnTo>
                  <a:lnTo>
                    <a:pt x="21439" y="105132"/>
                  </a:lnTo>
                  <a:lnTo>
                    <a:pt x="16151" y="163473"/>
                  </a:lnTo>
                  <a:lnTo>
                    <a:pt x="6123" y="226409"/>
                  </a:lnTo>
                  <a:lnTo>
                    <a:pt x="0" y="284787"/>
                  </a:lnTo>
                  <a:lnTo>
                    <a:pt x="3071" y="346374"/>
                  </a:lnTo>
                  <a:lnTo>
                    <a:pt x="3470" y="3791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223504" y="3428646"/>
              <a:ext cx="51411" cy="57838"/>
            </a:xfrm>
            <a:custGeom>
              <a:avLst/>
              <a:gdLst/>
              <a:ahLst/>
              <a:cxnLst/>
              <a:rect l="0" t="0" r="0" b="0"/>
              <a:pathLst>
                <a:path w="51411" h="57838">
                  <a:moveTo>
                    <a:pt x="0" y="57837"/>
                  </a:moveTo>
                  <a:lnTo>
                    <a:pt x="51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42783" y="3467204"/>
              <a:ext cx="327451" cy="231348"/>
            </a:xfrm>
            <a:custGeom>
              <a:avLst/>
              <a:gdLst/>
              <a:ahLst/>
              <a:cxnLst/>
              <a:rect l="0" t="0" r="0" b="0"/>
              <a:pathLst>
                <a:path w="327451" h="231348">
                  <a:moveTo>
                    <a:pt x="302036" y="0"/>
                  </a:moveTo>
                  <a:lnTo>
                    <a:pt x="327450" y="56204"/>
                  </a:lnTo>
                  <a:lnTo>
                    <a:pt x="322573" y="103003"/>
                  </a:lnTo>
                  <a:lnTo>
                    <a:pt x="315341" y="126676"/>
                  </a:lnTo>
                  <a:lnTo>
                    <a:pt x="305807" y="140556"/>
                  </a:lnTo>
                  <a:lnTo>
                    <a:pt x="260727" y="174331"/>
                  </a:lnTo>
                  <a:lnTo>
                    <a:pt x="206337" y="196856"/>
                  </a:lnTo>
                  <a:lnTo>
                    <a:pt x="147764" y="209615"/>
                  </a:lnTo>
                  <a:lnTo>
                    <a:pt x="88975" y="220596"/>
                  </a:lnTo>
                  <a:lnTo>
                    <a:pt x="30654" y="230074"/>
                  </a:lnTo>
                  <a:lnTo>
                    <a:pt x="0" y="231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49209" y="3378224"/>
              <a:ext cx="308464" cy="198228"/>
            </a:xfrm>
            <a:custGeom>
              <a:avLst/>
              <a:gdLst/>
              <a:ahLst/>
              <a:cxnLst/>
              <a:rect l="0" t="0" r="0" b="0"/>
              <a:pathLst>
                <a:path w="308464" h="198228">
                  <a:moveTo>
                    <a:pt x="0" y="63275"/>
                  </a:moveTo>
                  <a:lnTo>
                    <a:pt x="3411" y="49629"/>
                  </a:lnTo>
                  <a:lnTo>
                    <a:pt x="12703" y="39121"/>
                  </a:lnTo>
                  <a:lnTo>
                    <a:pt x="51397" y="13904"/>
                  </a:lnTo>
                  <a:lnTo>
                    <a:pt x="84968" y="2136"/>
                  </a:lnTo>
                  <a:lnTo>
                    <a:pt x="138178" y="0"/>
                  </a:lnTo>
                  <a:lnTo>
                    <a:pt x="158995" y="4938"/>
                  </a:lnTo>
                  <a:lnTo>
                    <a:pt x="221577" y="42791"/>
                  </a:lnTo>
                  <a:lnTo>
                    <a:pt x="282170" y="104517"/>
                  </a:lnTo>
                  <a:lnTo>
                    <a:pt x="297111" y="134318"/>
                  </a:lnTo>
                  <a:lnTo>
                    <a:pt x="306474" y="173132"/>
                  </a:lnTo>
                  <a:lnTo>
                    <a:pt x="308463" y="198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93310" y="3681703"/>
              <a:ext cx="134268" cy="229004"/>
            </a:xfrm>
            <a:custGeom>
              <a:avLst/>
              <a:gdLst/>
              <a:ahLst/>
              <a:cxnLst/>
              <a:rect l="0" t="0" r="0" b="0"/>
              <a:pathLst>
                <a:path w="134268" h="229004">
                  <a:moveTo>
                    <a:pt x="12167" y="48980"/>
                  </a:moveTo>
                  <a:lnTo>
                    <a:pt x="17254" y="106145"/>
                  </a:lnTo>
                  <a:lnTo>
                    <a:pt x="24048" y="166756"/>
                  </a:lnTo>
                  <a:lnTo>
                    <a:pt x="24934" y="221614"/>
                  </a:lnTo>
                  <a:lnTo>
                    <a:pt x="23535" y="226904"/>
                  </a:lnTo>
                  <a:lnTo>
                    <a:pt x="21173" y="229003"/>
                  </a:lnTo>
                  <a:lnTo>
                    <a:pt x="18171" y="228974"/>
                  </a:lnTo>
                  <a:lnTo>
                    <a:pt x="11028" y="217517"/>
                  </a:lnTo>
                  <a:lnTo>
                    <a:pt x="2785" y="190789"/>
                  </a:lnTo>
                  <a:lnTo>
                    <a:pt x="0" y="145936"/>
                  </a:lnTo>
                  <a:lnTo>
                    <a:pt x="16147" y="83906"/>
                  </a:lnTo>
                  <a:lnTo>
                    <a:pt x="30533" y="49348"/>
                  </a:lnTo>
                  <a:lnTo>
                    <a:pt x="47398" y="28477"/>
                  </a:lnTo>
                  <a:lnTo>
                    <a:pt x="76838" y="6259"/>
                  </a:lnTo>
                  <a:lnTo>
                    <a:pt x="91368" y="1431"/>
                  </a:lnTo>
                  <a:lnTo>
                    <a:pt x="106632" y="0"/>
                  </a:lnTo>
                  <a:lnTo>
                    <a:pt x="134267" y="39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34003" y="36856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968956" y="3692125"/>
              <a:ext cx="12853" cy="199216"/>
            </a:xfrm>
            <a:custGeom>
              <a:avLst/>
              <a:gdLst/>
              <a:ahLst/>
              <a:cxnLst/>
              <a:rect l="0" t="0" r="0" b="0"/>
              <a:pathLst>
                <a:path w="12853" h="199216">
                  <a:moveTo>
                    <a:pt x="0" y="0"/>
                  </a:moveTo>
                  <a:lnTo>
                    <a:pt x="9533" y="53378"/>
                  </a:lnTo>
                  <a:lnTo>
                    <a:pt x="7507" y="110680"/>
                  </a:lnTo>
                  <a:lnTo>
                    <a:pt x="12289" y="169746"/>
                  </a:lnTo>
                  <a:lnTo>
                    <a:pt x="12852" y="1992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981808" y="35507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110335" y="3647140"/>
              <a:ext cx="295377" cy="244201"/>
            </a:xfrm>
            <a:custGeom>
              <a:avLst/>
              <a:gdLst/>
              <a:ahLst/>
              <a:cxnLst/>
              <a:rect l="0" t="0" r="0" b="0"/>
              <a:pathLst>
                <a:path w="295377" h="244201">
                  <a:moveTo>
                    <a:pt x="0" y="0"/>
                  </a:moveTo>
                  <a:lnTo>
                    <a:pt x="13019" y="59406"/>
                  </a:lnTo>
                  <a:lnTo>
                    <a:pt x="23816" y="114472"/>
                  </a:lnTo>
                  <a:lnTo>
                    <a:pt x="31127" y="176873"/>
                  </a:lnTo>
                  <a:lnTo>
                    <a:pt x="31933" y="209612"/>
                  </a:lnTo>
                  <a:lnTo>
                    <a:pt x="39118" y="147392"/>
                  </a:lnTo>
                  <a:lnTo>
                    <a:pt x="53585" y="87803"/>
                  </a:lnTo>
                  <a:lnTo>
                    <a:pt x="72594" y="32298"/>
                  </a:lnTo>
                  <a:lnTo>
                    <a:pt x="76243" y="25817"/>
                  </a:lnTo>
                  <a:lnTo>
                    <a:pt x="81532" y="21495"/>
                  </a:lnTo>
                  <a:lnTo>
                    <a:pt x="95025" y="16694"/>
                  </a:lnTo>
                  <a:lnTo>
                    <a:pt x="102622" y="18270"/>
                  </a:lnTo>
                  <a:lnTo>
                    <a:pt x="118679" y="27637"/>
                  </a:lnTo>
                  <a:lnTo>
                    <a:pt x="124104" y="34134"/>
                  </a:lnTo>
                  <a:lnTo>
                    <a:pt x="141308" y="90211"/>
                  </a:lnTo>
                  <a:lnTo>
                    <a:pt x="147234" y="141401"/>
                  </a:lnTo>
                  <a:lnTo>
                    <a:pt x="144027" y="182928"/>
                  </a:lnTo>
                  <a:lnTo>
                    <a:pt x="144572" y="182646"/>
                  </a:lnTo>
                  <a:lnTo>
                    <a:pt x="160741" y="121670"/>
                  </a:lnTo>
                  <a:lnTo>
                    <a:pt x="181190" y="65508"/>
                  </a:lnTo>
                  <a:lnTo>
                    <a:pt x="200733" y="35102"/>
                  </a:lnTo>
                  <a:lnTo>
                    <a:pt x="212742" y="23694"/>
                  </a:lnTo>
                  <a:lnTo>
                    <a:pt x="234958" y="12654"/>
                  </a:lnTo>
                  <a:lnTo>
                    <a:pt x="242323" y="12006"/>
                  </a:lnTo>
                  <a:lnTo>
                    <a:pt x="256218" y="15095"/>
                  </a:lnTo>
                  <a:lnTo>
                    <a:pt x="267630" y="25036"/>
                  </a:lnTo>
                  <a:lnTo>
                    <a:pt x="282083" y="50499"/>
                  </a:lnTo>
                  <a:lnTo>
                    <a:pt x="291602" y="81368"/>
                  </a:lnTo>
                  <a:lnTo>
                    <a:pt x="295376" y="143394"/>
                  </a:lnTo>
                  <a:lnTo>
                    <a:pt x="289765" y="206495"/>
                  </a:lnTo>
                  <a:lnTo>
                    <a:pt x="289184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519810" y="3615220"/>
              <a:ext cx="233157" cy="248774"/>
            </a:xfrm>
            <a:custGeom>
              <a:avLst/>
              <a:gdLst/>
              <a:ahLst/>
              <a:cxnLst/>
              <a:rect l="0" t="0" r="0" b="0"/>
              <a:pathLst>
                <a:path w="233157" h="248774">
                  <a:moveTo>
                    <a:pt x="1809" y="134742"/>
                  </a:moveTo>
                  <a:lnTo>
                    <a:pt x="59917" y="124904"/>
                  </a:lnTo>
                  <a:lnTo>
                    <a:pt x="93973" y="107093"/>
                  </a:lnTo>
                  <a:lnTo>
                    <a:pt x="122359" y="77817"/>
                  </a:lnTo>
                  <a:lnTo>
                    <a:pt x="143574" y="39454"/>
                  </a:lnTo>
                  <a:lnTo>
                    <a:pt x="145025" y="24083"/>
                  </a:lnTo>
                  <a:lnTo>
                    <a:pt x="144413" y="15985"/>
                  </a:lnTo>
                  <a:lnTo>
                    <a:pt x="141148" y="9872"/>
                  </a:lnTo>
                  <a:lnTo>
                    <a:pt x="129905" y="1176"/>
                  </a:lnTo>
                  <a:lnTo>
                    <a:pt x="122194" y="0"/>
                  </a:lnTo>
                  <a:lnTo>
                    <a:pt x="104106" y="2501"/>
                  </a:lnTo>
                  <a:lnTo>
                    <a:pt x="66849" y="19707"/>
                  </a:lnTo>
                  <a:lnTo>
                    <a:pt x="54279" y="28635"/>
                  </a:lnTo>
                  <a:lnTo>
                    <a:pt x="21237" y="69458"/>
                  </a:lnTo>
                  <a:lnTo>
                    <a:pt x="7486" y="97230"/>
                  </a:lnTo>
                  <a:lnTo>
                    <a:pt x="0" y="136797"/>
                  </a:lnTo>
                  <a:lnTo>
                    <a:pt x="529" y="155648"/>
                  </a:lnTo>
                  <a:lnTo>
                    <a:pt x="8253" y="178304"/>
                  </a:lnTo>
                  <a:lnTo>
                    <a:pt x="19585" y="198584"/>
                  </a:lnTo>
                  <a:lnTo>
                    <a:pt x="59184" y="228581"/>
                  </a:lnTo>
                  <a:lnTo>
                    <a:pt x="103696" y="245719"/>
                  </a:lnTo>
                  <a:lnTo>
                    <a:pt x="143400" y="248773"/>
                  </a:lnTo>
                  <a:lnTo>
                    <a:pt x="167766" y="244296"/>
                  </a:lnTo>
                  <a:lnTo>
                    <a:pt x="206315" y="226328"/>
                  </a:lnTo>
                  <a:lnTo>
                    <a:pt x="226373" y="210325"/>
                  </a:lnTo>
                  <a:lnTo>
                    <a:pt x="233156" y="1990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502559" y="5260145"/>
            <a:ext cx="316945" cy="552664"/>
            <a:chOff x="2502559" y="5260145"/>
            <a:chExt cx="316945" cy="552664"/>
          </a:xfrm>
        </p:grpSpPr>
        <p:sp>
          <p:nvSpPr>
            <p:cNvPr id="40" name="Freeform 39"/>
            <p:cNvSpPr/>
            <p:nvPr/>
          </p:nvSpPr>
          <p:spPr>
            <a:xfrm>
              <a:off x="2502559" y="5260145"/>
              <a:ext cx="29408" cy="359874"/>
            </a:xfrm>
            <a:custGeom>
              <a:avLst/>
              <a:gdLst/>
              <a:ahLst/>
              <a:cxnLst/>
              <a:rect l="0" t="0" r="0" b="0"/>
              <a:pathLst>
                <a:path w="29408" h="359874">
                  <a:moveTo>
                    <a:pt x="3702" y="0"/>
                  </a:moveTo>
                  <a:lnTo>
                    <a:pt x="0" y="21236"/>
                  </a:lnTo>
                  <a:lnTo>
                    <a:pt x="3074" y="72781"/>
                  </a:lnTo>
                  <a:lnTo>
                    <a:pt x="8709" y="123227"/>
                  </a:lnTo>
                  <a:lnTo>
                    <a:pt x="16698" y="178678"/>
                  </a:lnTo>
                  <a:lnTo>
                    <a:pt x="24334" y="241057"/>
                  </a:lnTo>
                  <a:lnTo>
                    <a:pt x="28962" y="299645"/>
                  </a:lnTo>
                  <a:lnTo>
                    <a:pt x="29407" y="359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724756" y="5581461"/>
              <a:ext cx="94748" cy="231348"/>
            </a:xfrm>
            <a:custGeom>
              <a:avLst/>
              <a:gdLst/>
              <a:ahLst/>
              <a:cxnLst/>
              <a:rect l="0" t="0" r="0" b="0"/>
              <a:pathLst>
                <a:path w="94748" h="231348">
                  <a:moveTo>
                    <a:pt x="0" y="0"/>
                  </a:moveTo>
                  <a:lnTo>
                    <a:pt x="20971" y="24154"/>
                  </a:lnTo>
                  <a:lnTo>
                    <a:pt x="50995" y="53178"/>
                  </a:lnTo>
                  <a:lnTo>
                    <a:pt x="90834" y="110171"/>
                  </a:lnTo>
                  <a:lnTo>
                    <a:pt x="94747" y="139034"/>
                  </a:lnTo>
                  <a:lnTo>
                    <a:pt x="89083" y="167896"/>
                  </a:lnTo>
                  <a:lnTo>
                    <a:pt x="78361" y="194537"/>
                  </a:lnTo>
                  <a:lnTo>
                    <a:pt x="62728" y="213697"/>
                  </a:lnTo>
                  <a:lnTo>
                    <a:pt x="39546" y="228529"/>
                  </a:lnTo>
                  <a:lnTo>
                    <a:pt x="38558" y="231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039645" y="5194653"/>
            <a:ext cx="2026345" cy="675993"/>
            <a:chOff x="3039645" y="5194653"/>
            <a:chExt cx="2026345" cy="675993"/>
          </a:xfrm>
        </p:grpSpPr>
        <p:sp>
          <p:nvSpPr>
            <p:cNvPr id="43" name="Freeform 42"/>
            <p:cNvSpPr/>
            <p:nvPr/>
          </p:nvSpPr>
          <p:spPr>
            <a:xfrm>
              <a:off x="3039645" y="5227478"/>
              <a:ext cx="274646" cy="326149"/>
            </a:xfrm>
            <a:custGeom>
              <a:avLst/>
              <a:gdLst/>
              <a:ahLst/>
              <a:cxnLst/>
              <a:rect l="0" t="0" r="0" b="0"/>
              <a:pathLst>
                <a:path w="274646" h="326149">
                  <a:moveTo>
                    <a:pt x="0" y="51946"/>
                  </a:moveTo>
                  <a:lnTo>
                    <a:pt x="3412" y="38300"/>
                  </a:lnTo>
                  <a:lnTo>
                    <a:pt x="12703" y="27792"/>
                  </a:lnTo>
                  <a:lnTo>
                    <a:pt x="38528" y="12822"/>
                  </a:lnTo>
                  <a:lnTo>
                    <a:pt x="78935" y="0"/>
                  </a:lnTo>
                  <a:lnTo>
                    <a:pt x="110580" y="1488"/>
                  </a:lnTo>
                  <a:lnTo>
                    <a:pt x="136934" y="10655"/>
                  </a:lnTo>
                  <a:lnTo>
                    <a:pt x="149162" y="18362"/>
                  </a:lnTo>
                  <a:lnTo>
                    <a:pt x="164075" y="37552"/>
                  </a:lnTo>
                  <a:lnTo>
                    <a:pt x="167413" y="51261"/>
                  </a:lnTo>
                  <a:lnTo>
                    <a:pt x="167303" y="57916"/>
                  </a:lnTo>
                  <a:lnTo>
                    <a:pt x="161469" y="71022"/>
                  </a:lnTo>
                  <a:lnTo>
                    <a:pt x="130716" y="107252"/>
                  </a:lnTo>
                  <a:lnTo>
                    <a:pt x="82539" y="136615"/>
                  </a:lnTo>
                  <a:lnTo>
                    <a:pt x="82873" y="137668"/>
                  </a:lnTo>
                  <a:lnTo>
                    <a:pt x="122473" y="140904"/>
                  </a:lnTo>
                  <a:lnTo>
                    <a:pt x="178180" y="156737"/>
                  </a:lnTo>
                  <a:lnTo>
                    <a:pt x="230351" y="188283"/>
                  </a:lnTo>
                  <a:lnTo>
                    <a:pt x="260873" y="220045"/>
                  </a:lnTo>
                  <a:lnTo>
                    <a:pt x="270640" y="238610"/>
                  </a:lnTo>
                  <a:lnTo>
                    <a:pt x="274645" y="261089"/>
                  </a:lnTo>
                  <a:lnTo>
                    <a:pt x="269009" y="285838"/>
                  </a:lnTo>
                  <a:lnTo>
                    <a:pt x="258320" y="300847"/>
                  </a:lnTo>
                  <a:lnTo>
                    <a:pt x="243336" y="313230"/>
                  </a:lnTo>
                  <a:lnTo>
                    <a:pt x="224775" y="321114"/>
                  </a:lnTo>
                  <a:lnTo>
                    <a:pt x="176364" y="326148"/>
                  </a:lnTo>
                  <a:lnTo>
                    <a:pt x="120739" y="315175"/>
                  </a:lnTo>
                  <a:lnTo>
                    <a:pt x="97896" y="307020"/>
                  </a:lnTo>
                  <a:lnTo>
                    <a:pt x="70690" y="2897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99519" y="5607166"/>
              <a:ext cx="38558" cy="173511"/>
            </a:xfrm>
            <a:custGeom>
              <a:avLst/>
              <a:gdLst/>
              <a:ahLst/>
              <a:cxnLst/>
              <a:rect l="0" t="0" r="0" b="0"/>
              <a:pathLst>
                <a:path w="38558" h="173511">
                  <a:moveTo>
                    <a:pt x="38557" y="0"/>
                  </a:moveTo>
                  <a:lnTo>
                    <a:pt x="34750" y="60974"/>
                  </a:lnTo>
                  <a:lnTo>
                    <a:pt x="21052" y="116669"/>
                  </a:lnTo>
                  <a:lnTo>
                    <a:pt x="0" y="173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99519" y="57871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49621" y="5194653"/>
              <a:ext cx="238298" cy="373956"/>
            </a:xfrm>
            <a:custGeom>
              <a:avLst/>
              <a:gdLst/>
              <a:ahLst/>
              <a:cxnLst/>
              <a:rect l="0" t="0" r="0" b="0"/>
              <a:pathLst>
                <a:path w="238298" h="373956">
                  <a:moveTo>
                    <a:pt x="135477" y="84771"/>
                  </a:moveTo>
                  <a:lnTo>
                    <a:pt x="135477" y="40048"/>
                  </a:lnTo>
                  <a:lnTo>
                    <a:pt x="129764" y="23480"/>
                  </a:lnTo>
                  <a:lnTo>
                    <a:pt x="125242" y="16063"/>
                  </a:lnTo>
                  <a:lnTo>
                    <a:pt x="112601" y="5918"/>
                  </a:lnTo>
                  <a:lnTo>
                    <a:pt x="105231" y="2213"/>
                  </a:lnTo>
                  <a:lnTo>
                    <a:pt x="87522" y="0"/>
                  </a:lnTo>
                  <a:lnTo>
                    <a:pt x="53887" y="4398"/>
                  </a:lnTo>
                  <a:lnTo>
                    <a:pt x="33234" y="16925"/>
                  </a:lnTo>
                  <a:lnTo>
                    <a:pt x="16959" y="30791"/>
                  </a:lnTo>
                  <a:lnTo>
                    <a:pt x="3093" y="54179"/>
                  </a:lnTo>
                  <a:lnTo>
                    <a:pt x="0" y="71651"/>
                  </a:lnTo>
                  <a:lnTo>
                    <a:pt x="1719" y="87508"/>
                  </a:lnTo>
                  <a:lnTo>
                    <a:pt x="7243" y="99316"/>
                  </a:lnTo>
                  <a:lnTo>
                    <a:pt x="20171" y="109325"/>
                  </a:lnTo>
                  <a:lnTo>
                    <a:pt x="50738" y="123974"/>
                  </a:lnTo>
                  <a:lnTo>
                    <a:pt x="81093" y="124631"/>
                  </a:lnTo>
                  <a:lnTo>
                    <a:pt x="128225" y="114498"/>
                  </a:lnTo>
                  <a:lnTo>
                    <a:pt x="144673" y="104845"/>
                  </a:lnTo>
                  <a:lnTo>
                    <a:pt x="158591" y="89529"/>
                  </a:lnTo>
                  <a:lnTo>
                    <a:pt x="168348" y="71424"/>
                  </a:lnTo>
                  <a:lnTo>
                    <a:pt x="170957" y="69447"/>
                  </a:lnTo>
                  <a:lnTo>
                    <a:pt x="173411" y="70270"/>
                  </a:lnTo>
                  <a:lnTo>
                    <a:pt x="175761" y="72962"/>
                  </a:lnTo>
                  <a:lnTo>
                    <a:pt x="183460" y="128127"/>
                  </a:lnTo>
                  <a:lnTo>
                    <a:pt x="193231" y="190241"/>
                  </a:lnTo>
                  <a:lnTo>
                    <a:pt x="206287" y="251759"/>
                  </a:lnTo>
                  <a:lnTo>
                    <a:pt x="223307" y="314568"/>
                  </a:lnTo>
                  <a:lnTo>
                    <a:pt x="238297" y="373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38545" y="5613592"/>
              <a:ext cx="56870" cy="257054"/>
            </a:xfrm>
            <a:custGeom>
              <a:avLst/>
              <a:gdLst/>
              <a:ahLst/>
              <a:cxnLst/>
              <a:rect l="0" t="0" r="0" b="0"/>
              <a:pathLst>
                <a:path w="56870" h="257054">
                  <a:moveTo>
                    <a:pt x="25705" y="0"/>
                  </a:moveTo>
                  <a:lnTo>
                    <a:pt x="35252" y="16106"/>
                  </a:lnTo>
                  <a:lnTo>
                    <a:pt x="54950" y="77719"/>
                  </a:lnTo>
                  <a:lnTo>
                    <a:pt x="56869" y="126625"/>
                  </a:lnTo>
                  <a:lnTo>
                    <a:pt x="46139" y="177102"/>
                  </a:lnTo>
                  <a:lnTo>
                    <a:pt x="24182" y="222851"/>
                  </a:lnTo>
                  <a:lnTo>
                    <a:pt x="14305" y="239065"/>
                  </a:lnTo>
                  <a:lnTo>
                    <a:pt x="9214" y="249058"/>
                  </a:lnTo>
                  <a:lnTo>
                    <a:pt x="0" y="257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395597" y="5260145"/>
              <a:ext cx="231348" cy="340595"/>
            </a:xfrm>
            <a:custGeom>
              <a:avLst/>
              <a:gdLst/>
              <a:ahLst/>
              <a:cxnLst/>
              <a:rect l="0" t="0" r="0" b="0"/>
              <a:pathLst>
                <a:path w="231348" h="340595">
                  <a:moveTo>
                    <a:pt x="0" y="0"/>
                  </a:moveTo>
                  <a:lnTo>
                    <a:pt x="33675" y="3808"/>
                  </a:lnTo>
                  <a:lnTo>
                    <a:pt x="95402" y="26040"/>
                  </a:lnTo>
                  <a:lnTo>
                    <a:pt x="121806" y="42465"/>
                  </a:lnTo>
                  <a:lnTo>
                    <a:pt x="176529" y="98765"/>
                  </a:lnTo>
                  <a:lnTo>
                    <a:pt x="199124" y="137272"/>
                  </a:lnTo>
                  <a:lnTo>
                    <a:pt x="213634" y="185232"/>
                  </a:lnTo>
                  <a:lnTo>
                    <a:pt x="212404" y="226549"/>
                  </a:lnTo>
                  <a:lnTo>
                    <a:pt x="199851" y="271697"/>
                  </a:lnTo>
                  <a:lnTo>
                    <a:pt x="172748" y="307853"/>
                  </a:lnTo>
                  <a:lnTo>
                    <a:pt x="160319" y="319617"/>
                  </a:lnTo>
                  <a:lnTo>
                    <a:pt x="140565" y="330253"/>
                  </a:lnTo>
                  <a:lnTo>
                    <a:pt x="108663" y="338340"/>
                  </a:lnTo>
                  <a:lnTo>
                    <a:pt x="91137" y="338165"/>
                  </a:lnTo>
                  <a:lnTo>
                    <a:pt x="63340" y="330037"/>
                  </a:lnTo>
                  <a:lnTo>
                    <a:pt x="50524" y="322574"/>
                  </a:lnTo>
                  <a:lnTo>
                    <a:pt x="41972" y="312592"/>
                  </a:lnTo>
                  <a:lnTo>
                    <a:pt x="30664" y="288730"/>
                  </a:lnTo>
                  <a:lnTo>
                    <a:pt x="27175" y="266359"/>
                  </a:lnTo>
                  <a:lnTo>
                    <a:pt x="29553" y="241642"/>
                  </a:lnTo>
                  <a:lnTo>
                    <a:pt x="38190" y="219641"/>
                  </a:lnTo>
                  <a:lnTo>
                    <a:pt x="49794" y="202967"/>
                  </a:lnTo>
                  <a:lnTo>
                    <a:pt x="72511" y="188982"/>
                  </a:lnTo>
                  <a:lnTo>
                    <a:pt x="89826" y="185861"/>
                  </a:lnTo>
                  <a:lnTo>
                    <a:pt x="98442" y="186028"/>
                  </a:lnTo>
                  <a:lnTo>
                    <a:pt x="115632" y="191926"/>
                  </a:lnTo>
                  <a:lnTo>
                    <a:pt x="143116" y="209756"/>
                  </a:lnTo>
                  <a:lnTo>
                    <a:pt x="157761" y="226140"/>
                  </a:lnTo>
                  <a:lnTo>
                    <a:pt x="188635" y="288456"/>
                  </a:lnTo>
                  <a:lnTo>
                    <a:pt x="213663" y="325372"/>
                  </a:lnTo>
                  <a:lnTo>
                    <a:pt x="231347" y="340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754476" y="5233930"/>
              <a:ext cx="311514" cy="437500"/>
            </a:xfrm>
            <a:custGeom>
              <a:avLst/>
              <a:gdLst/>
              <a:ahLst/>
              <a:cxnLst/>
              <a:rect l="0" t="0" r="0" b="0"/>
              <a:pathLst>
                <a:path w="311514" h="437500">
                  <a:moveTo>
                    <a:pt x="39553" y="129036"/>
                  </a:moveTo>
                  <a:lnTo>
                    <a:pt x="27877" y="86619"/>
                  </a:lnTo>
                  <a:lnTo>
                    <a:pt x="2717" y="28042"/>
                  </a:lnTo>
                  <a:lnTo>
                    <a:pt x="0" y="18864"/>
                  </a:lnTo>
                  <a:lnTo>
                    <a:pt x="332" y="12032"/>
                  </a:lnTo>
                  <a:lnTo>
                    <a:pt x="2695" y="6763"/>
                  </a:lnTo>
                  <a:lnTo>
                    <a:pt x="6412" y="2537"/>
                  </a:lnTo>
                  <a:lnTo>
                    <a:pt x="11033" y="433"/>
                  </a:lnTo>
                  <a:lnTo>
                    <a:pt x="21878" y="0"/>
                  </a:lnTo>
                  <a:lnTo>
                    <a:pt x="84766" y="8424"/>
                  </a:lnTo>
                  <a:lnTo>
                    <a:pt x="141054" y="19919"/>
                  </a:lnTo>
                  <a:lnTo>
                    <a:pt x="202275" y="29258"/>
                  </a:lnTo>
                  <a:lnTo>
                    <a:pt x="258624" y="38288"/>
                  </a:lnTo>
                  <a:lnTo>
                    <a:pt x="301133" y="56666"/>
                  </a:lnTo>
                  <a:lnTo>
                    <a:pt x="306049" y="62224"/>
                  </a:lnTo>
                  <a:lnTo>
                    <a:pt x="311513" y="76017"/>
                  </a:lnTo>
                  <a:lnTo>
                    <a:pt x="305474" y="116976"/>
                  </a:lnTo>
                  <a:lnTo>
                    <a:pt x="297408" y="145138"/>
                  </a:lnTo>
                  <a:lnTo>
                    <a:pt x="262804" y="206091"/>
                  </a:lnTo>
                  <a:lnTo>
                    <a:pt x="222803" y="266127"/>
                  </a:lnTo>
                  <a:lnTo>
                    <a:pt x="185879" y="326109"/>
                  </a:lnTo>
                  <a:lnTo>
                    <a:pt x="159912" y="385712"/>
                  </a:lnTo>
                  <a:lnTo>
                    <a:pt x="155226" y="4374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03440" y="6816919"/>
            <a:ext cx="1394511" cy="565517"/>
            <a:chOff x="2403440" y="6816919"/>
            <a:chExt cx="1394511" cy="565517"/>
          </a:xfrm>
        </p:grpSpPr>
        <p:sp>
          <p:nvSpPr>
            <p:cNvPr id="51" name="Freeform 50"/>
            <p:cNvSpPr/>
            <p:nvPr/>
          </p:nvSpPr>
          <p:spPr>
            <a:xfrm>
              <a:off x="2521838" y="6932593"/>
              <a:ext cx="25080" cy="449843"/>
            </a:xfrm>
            <a:custGeom>
              <a:avLst/>
              <a:gdLst/>
              <a:ahLst/>
              <a:cxnLst/>
              <a:rect l="0" t="0" r="0" b="0"/>
              <a:pathLst>
                <a:path w="25080" h="449843">
                  <a:moveTo>
                    <a:pt x="3702" y="0"/>
                  </a:moveTo>
                  <a:lnTo>
                    <a:pt x="0" y="19808"/>
                  </a:lnTo>
                  <a:lnTo>
                    <a:pt x="7700" y="81393"/>
                  </a:lnTo>
                  <a:lnTo>
                    <a:pt x="9809" y="138671"/>
                  </a:lnTo>
                  <a:lnTo>
                    <a:pt x="11991" y="192715"/>
                  </a:lnTo>
                  <a:lnTo>
                    <a:pt x="15954" y="246332"/>
                  </a:lnTo>
                  <a:lnTo>
                    <a:pt x="20919" y="306188"/>
                  </a:lnTo>
                  <a:lnTo>
                    <a:pt x="23514" y="365630"/>
                  </a:lnTo>
                  <a:lnTo>
                    <a:pt x="25079" y="423510"/>
                  </a:lnTo>
                  <a:lnTo>
                    <a:pt x="22981" y="449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03440" y="6831199"/>
              <a:ext cx="380472" cy="229844"/>
            </a:xfrm>
            <a:custGeom>
              <a:avLst/>
              <a:gdLst/>
              <a:ahLst/>
              <a:cxnLst/>
              <a:rect l="0" t="0" r="0" b="0"/>
              <a:pathLst>
                <a:path w="380472" h="229844">
                  <a:moveTo>
                    <a:pt x="0" y="101394"/>
                  </a:moveTo>
                  <a:lnTo>
                    <a:pt x="1428" y="80158"/>
                  </a:lnTo>
                  <a:lnTo>
                    <a:pt x="10975" y="53846"/>
                  </a:lnTo>
                  <a:lnTo>
                    <a:pt x="21301" y="38848"/>
                  </a:lnTo>
                  <a:lnTo>
                    <a:pt x="42569" y="21772"/>
                  </a:lnTo>
                  <a:lnTo>
                    <a:pt x="81187" y="8339"/>
                  </a:lnTo>
                  <a:lnTo>
                    <a:pt x="141915" y="0"/>
                  </a:lnTo>
                  <a:lnTo>
                    <a:pt x="192896" y="8402"/>
                  </a:lnTo>
                  <a:lnTo>
                    <a:pt x="242317" y="21486"/>
                  </a:lnTo>
                  <a:lnTo>
                    <a:pt x="303212" y="56729"/>
                  </a:lnTo>
                  <a:lnTo>
                    <a:pt x="338288" y="82179"/>
                  </a:lnTo>
                  <a:lnTo>
                    <a:pt x="370006" y="120678"/>
                  </a:lnTo>
                  <a:lnTo>
                    <a:pt x="379854" y="139953"/>
                  </a:lnTo>
                  <a:lnTo>
                    <a:pt x="380471" y="166054"/>
                  </a:lnTo>
                  <a:lnTo>
                    <a:pt x="375931" y="180352"/>
                  </a:lnTo>
                  <a:lnTo>
                    <a:pt x="368438" y="191467"/>
                  </a:lnTo>
                  <a:lnTo>
                    <a:pt x="357968" y="201167"/>
                  </a:lnTo>
                  <a:lnTo>
                    <a:pt x="315414" y="216384"/>
                  </a:lnTo>
                  <a:lnTo>
                    <a:pt x="258153" y="226974"/>
                  </a:lnTo>
                  <a:lnTo>
                    <a:pt x="198374" y="229532"/>
                  </a:lnTo>
                  <a:lnTo>
                    <a:pt x="143937" y="229843"/>
                  </a:lnTo>
                  <a:lnTo>
                    <a:pt x="80517" y="229199"/>
                  </a:lnTo>
                  <a:lnTo>
                    <a:pt x="38558" y="223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46195" y="6913314"/>
              <a:ext cx="142041" cy="162167"/>
            </a:xfrm>
            <a:custGeom>
              <a:avLst/>
              <a:gdLst/>
              <a:ahLst/>
              <a:cxnLst/>
              <a:rect l="0" t="0" r="0" b="0"/>
              <a:pathLst>
                <a:path w="142041" h="162167">
                  <a:moveTo>
                    <a:pt x="32792" y="89968"/>
                  </a:moveTo>
                  <a:lnTo>
                    <a:pt x="29090" y="114906"/>
                  </a:lnTo>
                  <a:lnTo>
                    <a:pt x="35575" y="156554"/>
                  </a:lnTo>
                  <a:lnTo>
                    <a:pt x="33934" y="160779"/>
                  </a:lnTo>
                  <a:lnTo>
                    <a:pt x="29983" y="162166"/>
                  </a:lnTo>
                  <a:lnTo>
                    <a:pt x="24493" y="161664"/>
                  </a:lnTo>
                  <a:lnTo>
                    <a:pt x="19405" y="157758"/>
                  </a:lnTo>
                  <a:lnTo>
                    <a:pt x="9944" y="143898"/>
                  </a:lnTo>
                  <a:lnTo>
                    <a:pt x="0" y="112612"/>
                  </a:lnTo>
                  <a:lnTo>
                    <a:pt x="605" y="94320"/>
                  </a:lnTo>
                  <a:lnTo>
                    <a:pt x="9218" y="65122"/>
                  </a:lnTo>
                  <a:lnTo>
                    <a:pt x="17317" y="53697"/>
                  </a:lnTo>
                  <a:lnTo>
                    <a:pt x="53187" y="21555"/>
                  </a:lnTo>
                  <a:lnTo>
                    <a:pt x="75092" y="12019"/>
                  </a:lnTo>
                  <a:lnTo>
                    <a:pt x="122910" y="2077"/>
                  </a:lnTo>
                  <a:lnTo>
                    <a:pt x="1420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116761" y="6939019"/>
              <a:ext cx="12854" cy="167086"/>
            </a:xfrm>
            <a:custGeom>
              <a:avLst/>
              <a:gdLst/>
              <a:ahLst/>
              <a:cxnLst/>
              <a:rect l="0" t="0" r="0" b="0"/>
              <a:pathLst>
                <a:path w="12854" h="167086">
                  <a:moveTo>
                    <a:pt x="0" y="0"/>
                  </a:moveTo>
                  <a:lnTo>
                    <a:pt x="3411" y="37900"/>
                  </a:lnTo>
                  <a:lnTo>
                    <a:pt x="12080" y="97467"/>
                  </a:lnTo>
                  <a:lnTo>
                    <a:pt x="12807" y="154758"/>
                  </a:lnTo>
                  <a:lnTo>
                    <a:pt x="12853" y="167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116761" y="6816919"/>
              <a:ext cx="1" cy="6428"/>
            </a:xfrm>
            <a:custGeom>
              <a:avLst/>
              <a:gdLst/>
              <a:ahLst/>
              <a:cxnLst/>
              <a:rect l="0" t="0" r="0" b="0"/>
              <a:pathLst>
                <a:path w="1" h="6428">
                  <a:moveTo>
                    <a:pt x="0" y="642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296698" y="6990429"/>
              <a:ext cx="6427" cy="88156"/>
            </a:xfrm>
            <a:custGeom>
              <a:avLst/>
              <a:gdLst/>
              <a:ahLst/>
              <a:cxnLst/>
              <a:rect l="0" t="0" r="0" b="0"/>
              <a:pathLst>
                <a:path w="6427" h="88156">
                  <a:moveTo>
                    <a:pt x="6426" y="0"/>
                  </a:moveTo>
                  <a:lnTo>
                    <a:pt x="6426" y="61352"/>
                  </a:lnTo>
                  <a:lnTo>
                    <a:pt x="6426" y="85105"/>
                  </a:lnTo>
                  <a:lnTo>
                    <a:pt x="5712" y="88155"/>
                  </a:lnTo>
                  <a:lnTo>
                    <a:pt x="3014" y="78214"/>
                  </a:lnTo>
                  <a:lnTo>
                    <a:pt x="0" y="19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309550" y="6900126"/>
              <a:ext cx="192791" cy="205979"/>
            </a:xfrm>
            <a:custGeom>
              <a:avLst/>
              <a:gdLst/>
              <a:ahLst/>
              <a:cxnLst/>
              <a:rect l="0" t="0" r="0" b="0"/>
              <a:pathLst>
                <a:path w="192791" h="205979">
                  <a:moveTo>
                    <a:pt x="0" y="13188"/>
                  </a:moveTo>
                  <a:lnTo>
                    <a:pt x="6823" y="2953"/>
                  </a:lnTo>
                  <a:lnTo>
                    <a:pt x="10975" y="652"/>
                  </a:lnTo>
                  <a:lnTo>
                    <a:pt x="21301" y="0"/>
                  </a:lnTo>
                  <a:lnTo>
                    <a:pt x="39157" y="7059"/>
                  </a:lnTo>
                  <a:lnTo>
                    <a:pt x="47869" y="16176"/>
                  </a:lnTo>
                  <a:lnTo>
                    <a:pt x="75143" y="70703"/>
                  </a:lnTo>
                  <a:lnTo>
                    <a:pt x="92609" y="120771"/>
                  </a:lnTo>
                  <a:lnTo>
                    <a:pt x="96063" y="183872"/>
                  </a:lnTo>
                  <a:lnTo>
                    <a:pt x="96173" y="193383"/>
                  </a:lnTo>
                  <a:lnTo>
                    <a:pt x="94819" y="198295"/>
                  </a:lnTo>
                  <a:lnTo>
                    <a:pt x="92488" y="200142"/>
                  </a:lnTo>
                  <a:lnTo>
                    <a:pt x="89506" y="199946"/>
                  </a:lnTo>
                  <a:lnTo>
                    <a:pt x="88232" y="194816"/>
                  </a:lnTo>
                  <a:lnTo>
                    <a:pt x="90436" y="133106"/>
                  </a:lnTo>
                  <a:lnTo>
                    <a:pt x="101622" y="74724"/>
                  </a:lnTo>
                  <a:lnTo>
                    <a:pt x="123776" y="35969"/>
                  </a:lnTo>
                  <a:lnTo>
                    <a:pt x="141876" y="17637"/>
                  </a:lnTo>
                  <a:lnTo>
                    <a:pt x="148137" y="14726"/>
                  </a:lnTo>
                  <a:lnTo>
                    <a:pt x="160806" y="13396"/>
                  </a:lnTo>
                  <a:lnTo>
                    <a:pt x="171672" y="17088"/>
                  </a:lnTo>
                  <a:lnTo>
                    <a:pt x="176569" y="20073"/>
                  </a:lnTo>
                  <a:lnTo>
                    <a:pt x="183915" y="32908"/>
                  </a:lnTo>
                  <a:lnTo>
                    <a:pt x="188845" y="52656"/>
                  </a:lnTo>
                  <a:lnTo>
                    <a:pt x="192270" y="114603"/>
                  </a:lnTo>
                  <a:lnTo>
                    <a:pt x="189539" y="172603"/>
                  </a:lnTo>
                  <a:lnTo>
                    <a:pt x="192790" y="2059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30866" y="6883630"/>
              <a:ext cx="167085" cy="231598"/>
            </a:xfrm>
            <a:custGeom>
              <a:avLst/>
              <a:gdLst/>
              <a:ahLst/>
              <a:cxnLst/>
              <a:rect l="0" t="0" r="0" b="0"/>
              <a:pathLst>
                <a:path w="167085" h="231598">
                  <a:moveTo>
                    <a:pt x="0" y="126079"/>
                  </a:moveTo>
                  <a:lnTo>
                    <a:pt x="52079" y="119089"/>
                  </a:lnTo>
                  <a:lnTo>
                    <a:pt x="88496" y="108154"/>
                  </a:lnTo>
                  <a:lnTo>
                    <a:pt x="137309" y="71163"/>
                  </a:lnTo>
                  <a:lnTo>
                    <a:pt x="151518" y="47528"/>
                  </a:lnTo>
                  <a:lnTo>
                    <a:pt x="154692" y="29998"/>
                  </a:lnTo>
                  <a:lnTo>
                    <a:pt x="154538" y="21325"/>
                  </a:lnTo>
                  <a:lnTo>
                    <a:pt x="151580" y="14115"/>
                  </a:lnTo>
                  <a:lnTo>
                    <a:pt x="140676" y="2295"/>
                  </a:lnTo>
                  <a:lnTo>
                    <a:pt x="133056" y="0"/>
                  </a:lnTo>
                  <a:lnTo>
                    <a:pt x="115069" y="1259"/>
                  </a:lnTo>
                  <a:lnTo>
                    <a:pt x="88282" y="9995"/>
                  </a:lnTo>
                  <a:lnTo>
                    <a:pt x="58773" y="30872"/>
                  </a:lnTo>
                  <a:lnTo>
                    <a:pt x="20075" y="73477"/>
                  </a:lnTo>
                  <a:lnTo>
                    <a:pt x="6583" y="98513"/>
                  </a:lnTo>
                  <a:lnTo>
                    <a:pt x="2926" y="115493"/>
                  </a:lnTo>
                  <a:lnTo>
                    <a:pt x="4278" y="147933"/>
                  </a:lnTo>
                  <a:lnTo>
                    <a:pt x="11184" y="166496"/>
                  </a:lnTo>
                  <a:lnTo>
                    <a:pt x="34768" y="201165"/>
                  </a:lnTo>
                  <a:lnTo>
                    <a:pt x="68022" y="220769"/>
                  </a:lnTo>
                  <a:lnTo>
                    <a:pt x="114546" y="231597"/>
                  </a:lnTo>
                  <a:lnTo>
                    <a:pt x="134618" y="230810"/>
                  </a:lnTo>
                  <a:lnTo>
                    <a:pt x="167084" y="222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303124" y="6894035"/>
              <a:ext cx="19280" cy="179938"/>
            </a:xfrm>
            <a:custGeom>
              <a:avLst/>
              <a:gdLst/>
              <a:ahLst/>
              <a:cxnLst/>
              <a:rect l="0" t="0" r="0" b="0"/>
              <a:pathLst>
                <a:path w="19280" h="179938">
                  <a:moveTo>
                    <a:pt x="19279" y="0"/>
                  </a:moveTo>
                  <a:lnTo>
                    <a:pt x="9031" y="44573"/>
                  </a:lnTo>
                  <a:lnTo>
                    <a:pt x="2238" y="107293"/>
                  </a:lnTo>
                  <a:lnTo>
                    <a:pt x="131" y="166469"/>
                  </a:lnTo>
                  <a:lnTo>
                    <a:pt x="0" y="179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15900"/>
            <a:ext cx="198973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Try this...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28700"/>
            <a:ext cx="9067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Is there a formula to find all of the prime numbers? Estimate how many prime numbers are between 1 and 50. Then, list the numbers and count how many are prime.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008931" y="2419056"/>
            <a:ext cx="32132" cy="372727"/>
          </a:xfrm>
          <a:custGeom>
            <a:avLst/>
            <a:gdLst/>
            <a:ahLst/>
            <a:cxnLst/>
            <a:rect l="0" t="0" r="0" b="0"/>
            <a:pathLst>
              <a:path w="32132" h="372727">
                <a:moveTo>
                  <a:pt x="32131" y="0"/>
                </a:moveTo>
                <a:lnTo>
                  <a:pt x="26300" y="57095"/>
                </a:lnTo>
                <a:lnTo>
                  <a:pt x="25757" y="113090"/>
                </a:lnTo>
                <a:lnTo>
                  <a:pt x="20579" y="170034"/>
                </a:lnTo>
                <a:lnTo>
                  <a:pt x="13624" y="232846"/>
                </a:lnTo>
                <a:lnTo>
                  <a:pt x="14909" y="267451"/>
                </a:lnTo>
                <a:lnTo>
                  <a:pt x="16622" y="282381"/>
                </a:lnTo>
                <a:lnTo>
                  <a:pt x="11231" y="343880"/>
                </a:lnTo>
                <a:lnTo>
                  <a:pt x="5946" y="361561"/>
                </a:lnTo>
                <a:lnTo>
                  <a:pt x="0" y="3727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861234" y="2341940"/>
            <a:ext cx="2238754" cy="449843"/>
            <a:chOff x="1861234" y="2341940"/>
            <a:chExt cx="2238754" cy="449843"/>
          </a:xfrm>
        </p:grpSpPr>
        <p:sp>
          <p:nvSpPr>
            <p:cNvPr id="5" name="Freeform 4"/>
            <p:cNvSpPr/>
            <p:nvPr/>
          </p:nvSpPr>
          <p:spPr>
            <a:xfrm>
              <a:off x="1861234" y="2378573"/>
              <a:ext cx="336565" cy="387505"/>
            </a:xfrm>
            <a:custGeom>
              <a:avLst/>
              <a:gdLst/>
              <a:ahLst/>
              <a:cxnLst/>
              <a:rect l="0" t="0" r="0" b="0"/>
              <a:pathLst>
                <a:path w="336565" h="387505">
                  <a:moveTo>
                    <a:pt x="15249" y="59762"/>
                  </a:moveTo>
                  <a:lnTo>
                    <a:pt x="15249" y="46116"/>
                  </a:lnTo>
                  <a:lnTo>
                    <a:pt x="20961" y="33704"/>
                  </a:lnTo>
                  <a:lnTo>
                    <a:pt x="30640" y="22476"/>
                  </a:lnTo>
                  <a:lnTo>
                    <a:pt x="54308" y="9449"/>
                  </a:lnTo>
                  <a:lnTo>
                    <a:pt x="79611" y="0"/>
                  </a:lnTo>
                  <a:lnTo>
                    <a:pt x="112466" y="244"/>
                  </a:lnTo>
                  <a:lnTo>
                    <a:pt x="143622" y="8250"/>
                  </a:lnTo>
                  <a:lnTo>
                    <a:pt x="174607" y="28880"/>
                  </a:lnTo>
                  <a:lnTo>
                    <a:pt x="201355" y="57391"/>
                  </a:lnTo>
                  <a:lnTo>
                    <a:pt x="236339" y="112868"/>
                  </a:lnTo>
                  <a:lnTo>
                    <a:pt x="254078" y="168651"/>
                  </a:lnTo>
                  <a:lnTo>
                    <a:pt x="257143" y="198337"/>
                  </a:lnTo>
                  <a:lnTo>
                    <a:pt x="250295" y="247193"/>
                  </a:lnTo>
                  <a:lnTo>
                    <a:pt x="229032" y="294050"/>
                  </a:lnTo>
                  <a:lnTo>
                    <a:pt x="209657" y="315782"/>
                  </a:lnTo>
                  <a:lnTo>
                    <a:pt x="177522" y="336471"/>
                  </a:lnTo>
                  <a:lnTo>
                    <a:pt x="125878" y="352174"/>
                  </a:lnTo>
                  <a:lnTo>
                    <a:pt x="78257" y="354951"/>
                  </a:lnTo>
                  <a:lnTo>
                    <a:pt x="62531" y="351377"/>
                  </a:lnTo>
                  <a:lnTo>
                    <a:pt x="29118" y="333425"/>
                  </a:lnTo>
                  <a:lnTo>
                    <a:pt x="18795" y="325149"/>
                  </a:lnTo>
                  <a:lnTo>
                    <a:pt x="8366" y="309050"/>
                  </a:lnTo>
                  <a:lnTo>
                    <a:pt x="753" y="290713"/>
                  </a:lnTo>
                  <a:lnTo>
                    <a:pt x="0" y="276176"/>
                  </a:lnTo>
                  <a:lnTo>
                    <a:pt x="11200" y="227101"/>
                  </a:lnTo>
                  <a:lnTo>
                    <a:pt x="20872" y="211054"/>
                  </a:lnTo>
                  <a:lnTo>
                    <a:pt x="32782" y="197255"/>
                  </a:lnTo>
                  <a:lnTo>
                    <a:pt x="48767" y="187534"/>
                  </a:lnTo>
                  <a:lnTo>
                    <a:pt x="77305" y="183543"/>
                  </a:lnTo>
                  <a:lnTo>
                    <a:pt x="94954" y="186417"/>
                  </a:lnTo>
                  <a:lnTo>
                    <a:pt x="143550" y="212118"/>
                  </a:lnTo>
                  <a:lnTo>
                    <a:pt x="175877" y="242202"/>
                  </a:lnTo>
                  <a:lnTo>
                    <a:pt x="231839" y="303860"/>
                  </a:lnTo>
                  <a:lnTo>
                    <a:pt x="282085" y="358650"/>
                  </a:lnTo>
                  <a:lnTo>
                    <a:pt x="305096" y="371464"/>
                  </a:lnTo>
                  <a:lnTo>
                    <a:pt x="336564" y="387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859708" y="2345717"/>
              <a:ext cx="310806" cy="419871"/>
            </a:xfrm>
            <a:custGeom>
              <a:avLst/>
              <a:gdLst/>
              <a:ahLst/>
              <a:cxnLst/>
              <a:rect l="0" t="0" r="0" b="0"/>
              <a:pathLst>
                <a:path w="310806" h="419871">
                  <a:moveTo>
                    <a:pt x="0" y="34781"/>
                  </a:moveTo>
                  <a:lnTo>
                    <a:pt x="11689" y="24520"/>
                  </a:lnTo>
                  <a:lnTo>
                    <a:pt x="51929" y="5490"/>
                  </a:lnTo>
                  <a:lnTo>
                    <a:pt x="75762" y="0"/>
                  </a:lnTo>
                  <a:lnTo>
                    <a:pt x="115116" y="5723"/>
                  </a:lnTo>
                  <a:lnTo>
                    <a:pt x="146450" y="16413"/>
                  </a:lnTo>
                  <a:lnTo>
                    <a:pt x="169832" y="32819"/>
                  </a:lnTo>
                  <a:lnTo>
                    <a:pt x="180354" y="48957"/>
                  </a:lnTo>
                  <a:lnTo>
                    <a:pt x="187995" y="67305"/>
                  </a:lnTo>
                  <a:lnTo>
                    <a:pt x="188754" y="81844"/>
                  </a:lnTo>
                  <a:lnTo>
                    <a:pt x="185998" y="97112"/>
                  </a:lnTo>
                  <a:lnTo>
                    <a:pt x="180013" y="111038"/>
                  </a:lnTo>
                  <a:lnTo>
                    <a:pt x="158380" y="130922"/>
                  </a:lnTo>
                  <a:lnTo>
                    <a:pt x="136182" y="143557"/>
                  </a:lnTo>
                  <a:lnTo>
                    <a:pt x="99944" y="153509"/>
                  </a:lnTo>
                  <a:lnTo>
                    <a:pt x="79675" y="155168"/>
                  </a:lnTo>
                  <a:lnTo>
                    <a:pt x="86584" y="153026"/>
                  </a:lnTo>
                  <a:lnTo>
                    <a:pt x="133359" y="161224"/>
                  </a:lnTo>
                  <a:lnTo>
                    <a:pt x="190156" y="180734"/>
                  </a:lnTo>
                  <a:lnTo>
                    <a:pt x="231965" y="203483"/>
                  </a:lnTo>
                  <a:lnTo>
                    <a:pt x="288958" y="262884"/>
                  </a:lnTo>
                  <a:lnTo>
                    <a:pt x="307305" y="297833"/>
                  </a:lnTo>
                  <a:lnTo>
                    <a:pt x="310805" y="310923"/>
                  </a:lnTo>
                  <a:lnTo>
                    <a:pt x="307233" y="336781"/>
                  </a:lnTo>
                  <a:lnTo>
                    <a:pt x="296877" y="368231"/>
                  </a:lnTo>
                  <a:lnTo>
                    <a:pt x="278077" y="392136"/>
                  </a:lnTo>
                  <a:lnTo>
                    <a:pt x="246581" y="408861"/>
                  </a:lnTo>
                  <a:lnTo>
                    <a:pt x="218566" y="416636"/>
                  </a:lnTo>
                  <a:lnTo>
                    <a:pt x="161205" y="419870"/>
                  </a:lnTo>
                  <a:lnTo>
                    <a:pt x="102397" y="409370"/>
                  </a:lnTo>
                  <a:lnTo>
                    <a:pt x="51411" y="3946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797950" y="2354793"/>
              <a:ext cx="199217" cy="203108"/>
            </a:xfrm>
            <a:custGeom>
              <a:avLst/>
              <a:gdLst/>
              <a:ahLst/>
              <a:cxnLst/>
              <a:rect l="0" t="0" r="0" b="0"/>
              <a:pathLst>
                <a:path w="199217" h="203108">
                  <a:moveTo>
                    <a:pt x="0" y="0"/>
                  </a:moveTo>
                  <a:lnTo>
                    <a:pt x="21268" y="57642"/>
                  </a:lnTo>
                  <a:lnTo>
                    <a:pt x="25316" y="119800"/>
                  </a:lnTo>
                  <a:lnTo>
                    <a:pt x="29002" y="145220"/>
                  </a:lnTo>
                  <a:lnTo>
                    <a:pt x="38027" y="166318"/>
                  </a:lnTo>
                  <a:lnTo>
                    <a:pt x="49746" y="182725"/>
                  </a:lnTo>
                  <a:lnTo>
                    <a:pt x="65674" y="193219"/>
                  </a:lnTo>
                  <a:lnTo>
                    <a:pt x="87372" y="200850"/>
                  </a:lnTo>
                  <a:lnTo>
                    <a:pt x="147816" y="203107"/>
                  </a:lnTo>
                  <a:lnTo>
                    <a:pt x="199216" y="19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074281" y="2341940"/>
              <a:ext cx="25707" cy="449843"/>
            </a:xfrm>
            <a:custGeom>
              <a:avLst/>
              <a:gdLst/>
              <a:ahLst/>
              <a:cxnLst/>
              <a:rect l="0" t="0" r="0" b="0"/>
              <a:pathLst>
                <a:path w="25707" h="449843">
                  <a:moveTo>
                    <a:pt x="0" y="0"/>
                  </a:moveTo>
                  <a:lnTo>
                    <a:pt x="6545" y="55507"/>
                  </a:lnTo>
                  <a:lnTo>
                    <a:pt x="12205" y="112220"/>
                  </a:lnTo>
                  <a:lnTo>
                    <a:pt x="12767" y="168463"/>
                  </a:lnTo>
                  <a:lnTo>
                    <a:pt x="12842" y="224539"/>
                  </a:lnTo>
                  <a:lnTo>
                    <a:pt x="12852" y="278424"/>
                  </a:lnTo>
                  <a:lnTo>
                    <a:pt x="8436" y="338316"/>
                  </a:lnTo>
                  <a:lnTo>
                    <a:pt x="6691" y="393539"/>
                  </a:lnTo>
                  <a:lnTo>
                    <a:pt x="9916" y="424195"/>
                  </a:lnTo>
                  <a:lnTo>
                    <a:pt x="15356" y="436777"/>
                  </a:lnTo>
                  <a:lnTo>
                    <a:pt x="25706" y="449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51865" y="2303383"/>
            <a:ext cx="1325341" cy="462251"/>
            <a:chOff x="4851865" y="2303383"/>
            <a:chExt cx="1325341" cy="462251"/>
          </a:xfrm>
        </p:grpSpPr>
        <p:sp>
          <p:nvSpPr>
            <p:cNvPr id="10" name="Freeform 9"/>
            <p:cNvSpPr/>
            <p:nvPr/>
          </p:nvSpPr>
          <p:spPr>
            <a:xfrm>
              <a:off x="4851865" y="2349789"/>
              <a:ext cx="311161" cy="415845"/>
            </a:xfrm>
            <a:custGeom>
              <a:avLst/>
              <a:gdLst/>
              <a:ahLst/>
              <a:cxnLst/>
              <a:rect l="0" t="0" r="0" b="0"/>
              <a:pathLst>
                <a:path w="311161" h="415845">
                  <a:moveTo>
                    <a:pt x="179937" y="17857"/>
                  </a:moveTo>
                  <a:lnTo>
                    <a:pt x="153103" y="3379"/>
                  </a:lnTo>
                  <a:lnTo>
                    <a:pt x="131207" y="0"/>
                  </a:lnTo>
                  <a:lnTo>
                    <a:pt x="90102" y="4703"/>
                  </a:lnTo>
                  <a:lnTo>
                    <a:pt x="46274" y="22358"/>
                  </a:lnTo>
                  <a:lnTo>
                    <a:pt x="21873" y="41731"/>
                  </a:lnTo>
                  <a:lnTo>
                    <a:pt x="16862" y="53935"/>
                  </a:lnTo>
                  <a:lnTo>
                    <a:pt x="9679" y="88220"/>
                  </a:lnTo>
                  <a:lnTo>
                    <a:pt x="10966" y="101254"/>
                  </a:lnTo>
                  <a:lnTo>
                    <a:pt x="13737" y="106300"/>
                  </a:lnTo>
                  <a:lnTo>
                    <a:pt x="22528" y="113812"/>
                  </a:lnTo>
                  <a:lnTo>
                    <a:pt x="27872" y="115386"/>
                  </a:lnTo>
                  <a:lnTo>
                    <a:pt x="39521" y="115232"/>
                  </a:lnTo>
                  <a:lnTo>
                    <a:pt x="101805" y="97517"/>
                  </a:lnTo>
                  <a:lnTo>
                    <a:pt x="128860" y="92235"/>
                  </a:lnTo>
                  <a:lnTo>
                    <a:pt x="185870" y="97883"/>
                  </a:lnTo>
                  <a:lnTo>
                    <a:pt x="234152" y="118979"/>
                  </a:lnTo>
                  <a:lnTo>
                    <a:pt x="255979" y="134931"/>
                  </a:lnTo>
                  <a:lnTo>
                    <a:pt x="272602" y="156636"/>
                  </a:lnTo>
                  <a:lnTo>
                    <a:pt x="299755" y="212043"/>
                  </a:lnTo>
                  <a:lnTo>
                    <a:pt x="311160" y="247629"/>
                  </a:lnTo>
                  <a:lnTo>
                    <a:pt x="310987" y="305652"/>
                  </a:lnTo>
                  <a:lnTo>
                    <a:pt x="298701" y="355321"/>
                  </a:lnTo>
                  <a:lnTo>
                    <a:pt x="278316" y="390312"/>
                  </a:lnTo>
                  <a:lnTo>
                    <a:pt x="266027" y="399507"/>
                  </a:lnTo>
                  <a:lnTo>
                    <a:pt x="234865" y="411228"/>
                  </a:lnTo>
                  <a:lnTo>
                    <a:pt x="180742" y="415844"/>
                  </a:lnTo>
                  <a:lnTo>
                    <a:pt x="139687" y="414772"/>
                  </a:lnTo>
                  <a:lnTo>
                    <a:pt x="77268" y="395330"/>
                  </a:lnTo>
                  <a:lnTo>
                    <a:pt x="34613" y="376243"/>
                  </a:lnTo>
                  <a:lnTo>
                    <a:pt x="0" y="352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791376" y="2303383"/>
              <a:ext cx="385830" cy="430040"/>
            </a:xfrm>
            <a:custGeom>
              <a:avLst/>
              <a:gdLst/>
              <a:ahLst/>
              <a:cxnLst/>
              <a:rect l="0" t="0" r="0" b="0"/>
              <a:pathLst>
                <a:path w="385830" h="430040">
                  <a:moveTo>
                    <a:pt x="56568" y="0"/>
                  </a:moveTo>
                  <a:lnTo>
                    <a:pt x="35300" y="63175"/>
                  </a:lnTo>
                  <a:lnTo>
                    <a:pt x="22308" y="120614"/>
                  </a:lnTo>
                  <a:lnTo>
                    <a:pt x="9443" y="180867"/>
                  </a:lnTo>
                  <a:lnTo>
                    <a:pt x="0" y="242327"/>
                  </a:lnTo>
                  <a:lnTo>
                    <a:pt x="7787" y="302933"/>
                  </a:lnTo>
                  <a:lnTo>
                    <a:pt x="39828" y="363370"/>
                  </a:lnTo>
                  <a:lnTo>
                    <a:pt x="58748" y="384711"/>
                  </a:lnTo>
                  <a:lnTo>
                    <a:pt x="106688" y="414184"/>
                  </a:lnTo>
                  <a:lnTo>
                    <a:pt x="149560" y="426587"/>
                  </a:lnTo>
                  <a:lnTo>
                    <a:pt x="207786" y="430039"/>
                  </a:lnTo>
                  <a:lnTo>
                    <a:pt x="262094" y="416512"/>
                  </a:lnTo>
                  <a:lnTo>
                    <a:pt x="309903" y="395417"/>
                  </a:lnTo>
                  <a:lnTo>
                    <a:pt x="338591" y="370226"/>
                  </a:lnTo>
                  <a:lnTo>
                    <a:pt x="374010" y="323000"/>
                  </a:lnTo>
                  <a:lnTo>
                    <a:pt x="385687" y="292531"/>
                  </a:lnTo>
                  <a:lnTo>
                    <a:pt x="385829" y="260662"/>
                  </a:lnTo>
                  <a:lnTo>
                    <a:pt x="379272" y="242234"/>
                  </a:lnTo>
                  <a:lnTo>
                    <a:pt x="374525" y="234321"/>
                  </a:lnTo>
                  <a:lnTo>
                    <a:pt x="367790" y="229045"/>
                  </a:lnTo>
                  <a:lnTo>
                    <a:pt x="350787" y="223183"/>
                  </a:lnTo>
                  <a:lnTo>
                    <a:pt x="342682" y="224477"/>
                  </a:lnTo>
                  <a:lnTo>
                    <a:pt x="327964" y="233530"/>
                  </a:lnTo>
                  <a:lnTo>
                    <a:pt x="311048" y="251273"/>
                  </a:lnTo>
                  <a:lnTo>
                    <a:pt x="282517" y="314641"/>
                  </a:lnTo>
                  <a:lnTo>
                    <a:pt x="266459" y="374223"/>
                  </a:lnTo>
                  <a:lnTo>
                    <a:pt x="249357" y="417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>
            <a:off x="6976457" y="2271251"/>
            <a:ext cx="361848" cy="456269"/>
          </a:xfrm>
          <a:custGeom>
            <a:avLst/>
            <a:gdLst/>
            <a:ahLst/>
            <a:cxnLst/>
            <a:rect l="0" t="0" r="0" b="0"/>
            <a:pathLst>
              <a:path w="361848" h="456269">
                <a:moveTo>
                  <a:pt x="8944" y="115674"/>
                </a:moveTo>
                <a:lnTo>
                  <a:pt x="7039" y="52479"/>
                </a:lnTo>
                <a:lnTo>
                  <a:pt x="0" y="20759"/>
                </a:lnTo>
                <a:lnTo>
                  <a:pt x="839" y="14554"/>
                </a:lnTo>
                <a:lnTo>
                  <a:pt x="7484" y="3850"/>
                </a:lnTo>
                <a:lnTo>
                  <a:pt x="12969" y="1139"/>
                </a:lnTo>
                <a:lnTo>
                  <a:pt x="69046" y="4"/>
                </a:lnTo>
                <a:lnTo>
                  <a:pt x="126156" y="0"/>
                </a:lnTo>
                <a:lnTo>
                  <a:pt x="189015" y="0"/>
                </a:lnTo>
                <a:lnTo>
                  <a:pt x="242451" y="0"/>
                </a:lnTo>
                <a:lnTo>
                  <a:pt x="302811" y="0"/>
                </a:lnTo>
                <a:lnTo>
                  <a:pt x="335773" y="3412"/>
                </a:lnTo>
                <a:lnTo>
                  <a:pt x="350799" y="8895"/>
                </a:lnTo>
                <a:lnTo>
                  <a:pt x="356805" y="12356"/>
                </a:lnTo>
                <a:lnTo>
                  <a:pt x="360095" y="17520"/>
                </a:lnTo>
                <a:lnTo>
                  <a:pt x="361847" y="30874"/>
                </a:lnTo>
                <a:lnTo>
                  <a:pt x="350243" y="93338"/>
                </a:lnTo>
                <a:lnTo>
                  <a:pt x="333790" y="155389"/>
                </a:lnTo>
                <a:lnTo>
                  <a:pt x="317259" y="210816"/>
                </a:lnTo>
                <a:lnTo>
                  <a:pt x="300241" y="263232"/>
                </a:lnTo>
                <a:lnTo>
                  <a:pt x="278845" y="320719"/>
                </a:lnTo>
                <a:lnTo>
                  <a:pt x="255048" y="378536"/>
                </a:lnTo>
                <a:lnTo>
                  <a:pt x="230965" y="441117"/>
                </a:lnTo>
                <a:lnTo>
                  <a:pt x="227438" y="4562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095146" y="2245546"/>
            <a:ext cx="189823" cy="396243"/>
          </a:xfrm>
          <a:custGeom>
            <a:avLst/>
            <a:gdLst/>
            <a:ahLst/>
            <a:cxnLst/>
            <a:rect l="0" t="0" r="0" b="0"/>
            <a:pathLst>
              <a:path w="189823" h="396243">
                <a:moveTo>
                  <a:pt x="162665" y="64263"/>
                </a:moveTo>
                <a:lnTo>
                  <a:pt x="169488" y="50617"/>
                </a:lnTo>
                <a:lnTo>
                  <a:pt x="170933" y="36301"/>
                </a:lnTo>
                <a:lnTo>
                  <a:pt x="170320" y="28485"/>
                </a:lnTo>
                <a:lnTo>
                  <a:pt x="167054" y="21846"/>
                </a:lnTo>
                <a:lnTo>
                  <a:pt x="155809" y="10661"/>
                </a:lnTo>
                <a:lnTo>
                  <a:pt x="141290" y="4738"/>
                </a:lnTo>
                <a:lnTo>
                  <a:pt x="108698" y="936"/>
                </a:lnTo>
                <a:lnTo>
                  <a:pt x="83285" y="3689"/>
                </a:lnTo>
                <a:lnTo>
                  <a:pt x="61077" y="12438"/>
                </a:lnTo>
                <a:lnTo>
                  <a:pt x="44342" y="24075"/>
                </a:lnTo>
                <a:lnTo>
                  <a:pt x="30339" y="46802"/>
                </a:lnTo>
                <a:lnTo>
                  <a:pt x="27214" y="64119"/>
                </a:lnTo>
                <a:lnTo>
                  <a:pt x="31025" y="98508"/>
                </a:lnTo>
                <a:lnTo>
                  <a:pt x="66232" y="155478"/>
                </a:lnTo>
                <a:lnTo>
                  <a:pt x="110358" y="216650"/>
                </a:lnTo>
                <a:lnTo>
                  <a:pt x="155267" y="277230"/>
                </a:lnTo>
                <a:lnTo>
                  <a:pt x="187888" y="326363"/>
                </a:lnTo>
                <a:lnTo>
                  <a:pt x="189822" y="343790"/>
                </a:lnTo>
                <a:lnTo>
                  <a:pt x="189339" y="353435"/>
                </a:lnTo>
                <a:lnTo>
                  <a:pt x="181184" y="369865"/>
                </a:lnTo>
                <a:lnTo>
                  <a:pt x="168754" y="382879"/>
                </a:lnTo>
                <a:lnTo>
                  <a:pt x="156088" y="391043"/>
                </a:lnTo>
                <a:lnTo>
                  <a:pt x="133503" y="396242"/>
                </a:lnTo>
                <a:lnTo>
                  <a:pt x="88620" y="396239"/>
                </a:lnTo>
                <a:lnTo>
                  <a:pt x="57039" y="386018"/>
                </a:lnTo>
                <a:lnTo>
                  <a:pt x="21023" y="365117"/>
                </a:lnTo>
                <a:lnTo>
                  <a:pt x="7245" y="346670"/>
                </a:lnTo>
                <a:lnTo>
                  <a:pt x="1241" y="334012"/>
                </a:lnTo>
                <a:lnTo>
                  <a:pt x="0" y="319342"/>
                </a:lnTo>
                <a:lnTo>
                  <a:pt x="5640" y="269732"/>
                </a:lnTo>
                <a:lnTo>
                  <a:pt x="32209" y="209916"/>
                </a:lnTo>
                <a:lnTo>
                  <a:pt x="68544" y="150661"/>
                </a:lnTo>
                <a:lnTo>
                  <a:pt x="114358" y="93094"/>
                </a:lnTo>
                <a:lnTo>
                  <a:pt x="154065" y="34963"/>
                </a:lnTo>
                <a:lnTo>
                  <a:pt x="16266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878796" y="2155794"/>
            <a:ext cx="1006893" cy="456053"/>
            <a:chOff x="8878796" y="2155794"/>
            <a:chExt cx="1006893" cy="456053"/>
          </a:xfrm>
        </p:grpSpPr>
        <p:sp>
          <p:nvSpPr>
            <p:cNvPr id="15" name="Freeform 14"/>
            <p:cNvSpPr/>
            <p:nvPr/>
          </p:nvSpPr>
          <p:spPr>
            <a:xfrm>
              <a:off x="8878796" y="2155794"/>
              <a:ext cx="154120" cy="456053"/>
            </a:xfrm>
            <a:custGeom>
              <a:avLst/>
              <a:gdLst/>
              <a:ahLst/>
              <a:cxnLst/>
              <a:rect l="0" t="0" r="0" b="0"/>
              <a:pathLst>
                <a:path w="154120" h="456053">
                  <a:moveTo>
                    <a:pt x="150173" y="57620"/>
                  </a:moveTo>
                  <a:lnTo>
                    <a:pt x="141228" y="21842"/>
                  </a:lnTo>
                  <a:lnTo>
                    <a:pt x="131440" y="9349"/>
                  </a:lnTo>
                  <a:lnTo>
                    <a:pt x="124831" y="4019"/>
                  </a:lnTo>
                  <a:lnTo>
                    <a:pt x="107968" y="0"/>
                  </a:lnTo>
                  <a:lnTo>
                    <a:pt x="90001" y="1308"/>
                  </a:lnTo>
                  <a:lnTo>
                    <a:pt x="68557" y="10073"/>
                  </a:lnTo>
                  <a:lnTo>
                    <a:pt x="52127" y="23142"/>
                  </a:lnTo>
                  <a:lnTo>
                    <a:pt x="16502" y="64461"/>
                  </a:lnTo>
                  <a:lnTo>
                    <a:pt x="6159" y="89795"/>
                  </a:lnTo>
                  <a:lnTo>
                    <a:pt x="0" y="122372"/>
                  </a:lnTo>
                  <a:lnTo>
                    <a:pt x="838" y="141618"/>
                  </a:lnTo>
                  <a:lnTo>
                    <a:pt x="5495" y="155883"/>
                  </a:lnTo>
                  <a:lnTo>
                    <a:pt x="8737" y="161687"/>
                  </a:lnTo>
                  <a:lnTo>
                    <a:pt x="13754" y="164842"/>
                  </a:lnTo>
                  <a:lnTo>
                    <a:pt x="26945" y="166443"/>
                  </a:lnTo>
                  <a:lnTo>
                    <a:pt x="53840" y="156507"/>
                  </a:lnTo>
                  <a:lnTo>
                    <a:pt x="92671" y="130483"/>
                  </a:lnTo>
                  <a:lnTo>
                    <a:pt x="101529" y="119993"/>
                  </a:lnTo>
                  <a:lnTo>
                    <a:pt x="119119" y="93205"/>
                  </a:lnTo>
                  <a:lnTo>
                    <a:pt x="122090" y="78910"/>
                  </a:lnTo>
                  <a:lnTo>
                    <a:pt x="124311" y="75384"/>
                  </a:lnTo>
                  <a:lnTo>
                    <a:pt x="127219" y="74461"/>
                  </a:lnTo>
                  <a:lnTo>
                    <a:pt x="130586" y="75274"/>
                  </a:lnTo>
                  <a:lnTo>
                    <a:pt x="138135" y="85697"/>
                  </a:lnTo>
                  <a:lnTo>
                    <a:pt x="144822" y="101517"/>
                  </a:lnTo>
                  <a:lnTo>
                    <a:pt x="154119" y="156382"/>
                  </a:lnTo>
                  <a:lnTo>
                    <a:pt x="151965" y="215386"/>
                  </a:lnTo>
                  <a:lnTo>
                    <a:pt x="150408" y="273169"/>
                  </a:lnTo>
                  <a:lnTo>
                    <a:pt x="150193" y="334754"/>
                  </a:lnTo>
                  <a:lnTo>
                    <a:pt x="150173" y="395994"/>
                  </a:lnTo>
                  <a:lnTo>
                    <a:pt x="143746" y="456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433826" y="2200562"/>
              <a:ext cx="83543" cy="379153"/>
            </a:xfrm>
            <a:custGeom>
              <a:avLst/>
              <a:gdLst/>
              <a:ahLst/>
              <a:cxnLst/>
              <a:rect l="0" t="0" r="0" b="0"/>
              <a:pathLst>
                <a:path w="83543" h="379153">
                  <a:moveTo>
                    <a:pt x="83542" y="0"/>
                  </a:moveTo>
                  <a:lnTo>
                    <a:pt x="77711" y="52678"/>
                  </a:lnTo>
                  <a:lnTo>
                    <a:pt x="72037" y="111971"/>
                  </a:lnTo>
                  <a:lnTo>
                    <a:pt x="62016" y="168430"/>
                  </a:lnTo>
                  <a:lnTo>
                    <a:pt x="43726" y="229840"/>
                  </a:lnTo>
                  <a:lnTo>
                    <a:pt x="26655" y="290112"/>
                  </a:lnTo>
                  <a:lnTo>
                    <a:pt x="8749" y="346817"/>
                  </a:lnTo>
                  <a:lnTo>
                    <a:pt x="0" y="3791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667822" y="2251366"/>
              <a:ext cx="217867" cy="304905"/>
            </a:xfrm>
            <a:custGeom>
              <a:avLst/>
              <a:gdLst/>
              <a:ahLst/>
              <a:cxnLst/>
              <a:rect l="0" t="0" r="0" b="0"/>
              <a:pathLst>
                <a:path w="217867" h="304905">
                  <a:moveTo>
                    <a:pt x="125877" y="26311"/>
                  </a:moveTo>
                  <a:lnTo>
                    <a:pt x="129289" y="12665"/>
                  </a:lnTo>
                  <a:lnTo>
                    <a:pt x="127438" y="7932"/>
                  </a:lnTo>
                  <a:lnTo>
                    <a:pt x="123347" y="4062"/>
                  </a:lnTo>
                  <a:lnTo>
                    <a:pt x="117765" y="768"/>
                  </a:lnTo>
                  <a:lnTo>
                    <a:pt x="112615" y="0"/>
                  </a:lnTo>
                  <a:lnTo>
                    <a:pt x="107753" y="916"/>
                  </a:lnTo>
                  <a:lnTo>
                    <a:pt x="103084" y="2955"/>
                  </a:lnTo>
                  <a:lnTo>
                    <a:pt x="89690" y="16059"/>
                  </a:lnTo>
                  <a:lnTo>
                    <a:pt x="48207" y="78952"/>
                  </a:lnTo>
                  <a:lnTo>
                    <a:pt x="17146" y="142093"/>
                  </a:lnTo>
                  <a:lnTo>
                    <a:pt x="1121" y="194838"/>
                  </a:lnTo>
                  <a:lnTo>
                    <a:pt x="0" y="231392"/>
                  </a:lnTo>
                  <a:lnTo>
                    <a:pt x="6467" y="257492"/>
                  </a:lnTo>
                  <a:lnTo>
                    <a:pt x="9854" y="266116"/>
                  </a:lnTo>
                  <a:lnTo>
                    <a:pt x="35091" y="291899"/>
                  </a:lnTo>
                  <a:lnTo>
                    <a:pt x="57681" y="301438"/>
                  </a:lnTo>
                  <a:lnTo>
                    <a:pt x="90676" y="304904"/>
                  </a:lnTo>
                  <a:lnTo>
                    <a:pt x="108805" y="302220"/>
                  </a:lnTo>
                  <a:lnTo>
                    <a:pt x="131053" y="291965"/>
                  </a:lnTo>
                  <a:lnTo>
                    <a:pt x="157762" y="267767"/>
                  </a:lnTo>
                  <a:lnTo>
                    <a:pt x="175311" y="242089"/>
                  </a:lnTo>
                  <a:lnTo>
                    <a:pt x="200915" y="185391"/>
                  </a:lnTo>
                  <a:lnTo>
                    <a:pt x="215663" y="124471"/>
                  </a:lnTo>
                  <a:lnTo>
                    <a:pt x="217866" y="115315"/>
                  </a:lnTo>
                  <a:lnTo>
                    <a:pt x="216506" y="97524"/>
                  </a:lnTo>
                  <a:lnTo>
                    <a:pt x="203997" y="62830"/>
                  </a:lnTo>
                  <a:lnTo>
                    <a:pt x="185122" y="37053"/>
                  </a:lnTo>
                  <a:lnTo>
                    <a:pt x="169583" y="25611"/>
                  </a:lnTo>
                  <a:lnTo>
                    <a:pt x="138730" y="134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45452" y="2978145"/>
            <a:ext cx="231348" cy="372728"/>
            <a:chOff x="745452" y="2978145"/>
            <a:chExt cx="231348" cy="372728"/>
          </a:xfrm>
        </p:grpSpPr>
        <p:sp>
          <p:nvSpPr>
            <p:cNvPr id="19" name="Freeform 18"/>
            <p:cNvSpPr/>
            <p:nvPr/>
          </p:nvSpPr>
          <p:spPr>
            <a:xfrm>
              <a:off x="745452" y="3010277"/>
              <a:ext cx="57838" cy="334169"/>
            </a:xfrm>
            <a:custGeom>
              <a:avLst/>
              <a:gdLst/>
              <a:ahLst/>
              <a:cxnLst/>
              <a:rect l="0" t="0" r="0" b="0"/>
              <a:pathLst>
                <a:path w="57838" h="334169">
                  <a:moveTo>
                    <a:pt x="57837" y="0"/>
                  </a:moveTo>
                  <a:lnTo>
                    <a:pt x="47589" y="46847"/>
                  </a:lnTo>
                  <a:lnTo>
                    <a:pt x="43232" y="109106"/>
                  </a:lnTo>
                  <a:lnTo>
                    <a:pt x="37064" y="165732"/>
                  </a:lnTo>
                  <a:lnTo>
                    <a:pt x="29009" y="226984"/>
                  </a:lnTo>
                  <a:lnTo>
                    <a:pt x="13639" y="285290"/>
                  </a:lnTo>
                  <a:lnTo>
                    <a:pt x="0" y="334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58317" y="2978145"/>
              <a:ext cx="18483" cy="372728"/>
            </a:xfrm>
            <a:custGeom>
              <a:avLst/>
              <a:gdLst/>
              <a:ahLst/>
              <a:cxnLst/>
              <a:rect l="0" t="0" r="0" b="0"/>
              <a:pathLst>
                <a:path w="18483" h="372728">
                  <a:moveTo>
                    <a:pt x="18482" y="0"/>
                  </a:moveTo>
                  <a:lnTo>
                    <a:pt x="18482" y="59070"/>
                  </a:lnTo>
                  <a:lnTo>
                    <a:pt x="16578" y="117122"/>
                  </a:lnTo>
                  <a:lnTo>
                    <a:pt x="12453" y="180064"/>
                  </a:lnTo>
                  <a:lnTo>
                    <a:pt x="10680" y="228376"/>
                  </a:lnTo>
                  <a:lnTo>
                    <a:pt x="0" y="289136"/>
                  </a:lnTo>
                  <a:lnTo>
                    <a:pt x="4438" y="336437"/>
                  </a:lnTo>
                  <a:lnTo>
                    <a:pt x="12056" y="3727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54823" y="3620777"/>
            <a:ext cx="399093" cy="1510184"/>
            <a:chOff x="654823" y="3620777"/>
            <a:chExt cx="399093" cy="1510184"/>
          </a:xfrm>
        </p:grpSpPr>
        <p:sp>
          <p:nvSpPr>
            <p:cNvPr id="22" name="Freeform 21"/>
            <p:cNvSpPr/>
            <p:nvPr/>
          </p:nvSpPr>
          <p:spPr>
            <a:xfrm>
              <a:off x="654823" y="3638620"/>
              <a:ext cx="167746" cy="264915"/>
            </a:xfrm>
            <a:custGeom>
              <a:avLst/>
              <a:gdLst/>
              <a:ahLst/>
              <a:cxnLst/>
              <a:rect l="0" t="0" r="0" b="0"/>
              <a:pathLst>
                <a:path w="167746" h="264915">
                  <a:moveTo>
                    <a:pt x="7087" y="27141"/>
                  </a:moveTo>
                  <a:lnTo>
                    <a:pt x="61978" y="340"/>
                  </a:lnTo>
                  <a:lnTo>
                    <a:pt x="90153" y="0"/>
                  </a:lnTo>
                  <a:lnTo>
                    <a:pt x="104936" y="4606"/>
                  </a:lnTo>
                  <a:lnTo>
                    <a:pt x="129474" y="19199"/>
                  </a:lnTo>
                  <a:lnTo>
                    <a:pt x="138359" y="29323"/>
                  </a:lnTo>
                  <a:lnTo>
                    <a:pt x="155967" y="64690"/>
                  </a:lnTo>
                  <a:lnTo>
                    <a:pt x="159019" y="91740"/>
                  </a:lnTo>
                  <a:lnTo>
                    <a:pt x="152165" y="148747"/>
                  </a:lnTo>
                  <a:lnTo>
                    <a:pt x="142739" y="172896"/>
                  </a:lnTo>
                  <a:lnTo>
                    <a:pt x="121629" y="199532"/>
                  </a:lnTo>
                  <a:lnTo>
                    <a:pt x="103146" y="213966"/>
                  </a:lnTo>
                  <a:lnTo>
                    <a:pt x="67894" y="231406"/>
                  </a:lnTo>
                  <a:lnTo>
                    <a:pt x="51487" y="231933"/>
                  </a:lnTo>
                  <a:lnTo>
                    <a:pt x="36103" y="227407"/>
                  </a:lnTo>
                  <a:lnTo>
                    <a:pt x="14590" y="212865"/>
                  </a:lnTo>
                  <a:lnTo>
                    <a:pt x="9947" y="208794"/>
                  </a:lnTo>
                  <a:lnTo>
                    <a:pt x="2884" y="194750"/>
                  </a:lnTo>
                  <a:lnTo>
                    <a:pt x="0" y="186007"/>
                  </a:lnTo>
                  <a:lnTo>
                    <a:pt x="605" y="168675"/>
                  </a:lnTo>
                  <a:lnTo>
                    <a:pt x="8974" y="144765"/>
                  </a:lnTo>
                  <a:lnTo>
                    <a:pt x="12629" y="137688"/>
                  </a:lnTo>
                  <a:lnTo>
                    <a:pt x="18636" y="132971"/>
                  </a:lnTo>
                  <a:lnTo>
                    <a:pt x="34831" y="127729"/>
                  </a:lnTo>
                  <a:lnTo>
                    <a:pt x="42006" y="127759"/>
                  </a:lnTo>
                  <a:lnTo>
                    <a:pt x="53786" y="131601"/>
                  </a:lnTo>
                  <a:lnTo>
                    <a:pt x="71858" y="148616"/>
                  </a:lnTo>
                  <a:lnTo>
                    <a:pt x="118972" y="207599"/>
                  </a:lnTo>
                  <a:lnTo>
                    <a:pt x="137403" y="232886"/>
                  </a:lnTo>
                  <a:lnTo>
                    <a:pt x="167745" y="2649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70373" y="3620777"/>
              <a:ext cx="32132" cy="340595"/>
            </a:xfrm>
            <a:custGeom>
              <a:avLst/>
              <a:gdLst/>
              <a:ahLst/>
              <a:cxnLst/>
              <a:rect l="0" t="0" r="0" b="0"/>
              <a:pathLst>
                <a:path w="32132" h="340595">
                  <a:moveTo>
                    <a:pt x="0" y="0"/>
                  </a:moveTo>
                  <a:lnTo>
                    <a:pt x="714" y="57094"/>
                  </a:lnTo>
                  <a:lnTo>
                    <a:pt x="6544" y="113090"/>
                  </a:lnTo>
                  <a:lnTo>
                    <a:pt x="12205" y="169319"/>
                  </a:lnTo>
                  <a:lnTo>
                    <a:pt x="12814" y="231227"/>
                  </a:lnTo>
                  <a:lnTo>
                    <a:pt x="17978" y="273459"/>
                  </a:lnTo>
                  <a:lnTo>
                    <a:pt x="27094" y="327512"/>
                  </a:lnTo>
                  <a:lnTo>
                    <a:pt x="32131" y="340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7615" y="4180925"/>
              <a:ext cx="161251" cy="330263"/>
            </a:xfrm>
            <a:custGeom>
              <a:avLst/>
              <a:gdLst/>
              <a:ahLst/>
              <a:cxnLst/>
              <a:rect l="0" t="0" r="0" b="0"/>
              <a:pathLst>
                <a:path w="161251" h="330263">
                  <a:moveTo>
                    <a:pt x="0" y="24646"/>
                  </a:moveTo>
                  <a:lnTo>
                    <a:pt x="3411" y="11000"/>
                  </a:lnTo>
                  <a:lnTo>
                    <a:pt x="7987" y="6980"/>
                  </a:lnTo>
                  <a:lnTo>
                    <a:pt x="22590" y="2514"/>
                  </a:lnTo>
                  <a:lnTo>
                    <a:pt x="47473" y="0"/>
                  </a:lnTo>
                  <a:lnTo>
                    <a:pt x="60609" y="3219"/>
                  </a:lnTo>
                  <a:lnTo>
                    <a:pt x="102983" y="29181"/>
                  </a:lnTo>
                  <a:lnTo>
                    <a:pt x="111937" y="39514"/>
                  </a:lnTo>
                  <a:lnTo>
                    <a:pt x="118297" y="52675"/>
                  </a:lnTo>
                  <a:lnTo>
                    <a:pt x="124464" y="78729"/>
                  </a:lnTo>
                  <a:lnTo>
                    <a:pt x="123627" y="93667"/>
                  </a:lnTo>
                  <a:lnTo>
                    <a:pt x="112318" y="120943"/>
                  </a:lnTo>
                  <a:lnTo>
                    <a:pt x="91989" y="144813"/>
                  </a:lnTo>
                  <a:lnTo>
                    <a:pt x="64465" y="158629"/>
                  </a:lnTo>
                  <a:lnTo>
                    <a:pt x="37110" y="163834"/>
                  </a:lnTo>
                  <a:lnTo>
                    <a:pt x="34737" y="165278"/>
                  </a:lnTo>
                  <a:lnTo>
                    <a:pt x="36724" y="166955"/>
                  </a:lnTo>
                  <a:lnTo>
                    <a:pt x="82918" y="190019"/>
                  </a:lnTo>
                  <a:lnTo>
                    <a:pt x="135021" y="231978"/>
                  </a:lnTo>
                  <a:lnTo>
                    <a:pt x="158243" y="266054"/>
                  </a:lnTo>
                  <a:lnTo>
                    <a:pt x="161250" y="282361"/>
                  </a:lnTo>
                  <a:lnTo>
                    <a:pt x="161053" y="290709"/>
                  </a:lnTo>
                  <a:lnTo>
                    <a:pt x="155121" y="305696"/>
                  </a:lnTo>
                  <a:lnTo>
                    <a:pt x="150540" y="312692"/>
                  </a:lnTo>
                  <a:lnTo>
                    <a:pt x="135930" y="322369"/>
                  </a:lnTo>
                  <a:lnTo>
                    <a:pt x="109537" y="329927"/>
                  </a:lnTo>
                  <a:lnTo>
                    <a:pt x="85532" y="330262"/>
                  </a:lnTo>
                  <a:lnTo>
                    <a:pt x="51407" y="320567"/>
                  </a:lnTo>
                  <a:lnTo>
                    <a:pt x="27608" y="309003"/>
                  </a:lnTo>
                  <a:lnTo>
                    <a:pt x="6426" y="288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57520" y="4224850"/>
              <a:ext cx="19280" cy="372727"/>
            </a:xfrm>
            <a:custGeom>
              <a:avLst/>
              <a:gdLst/>
              <a:ahLst/>
              <a:cxnLst/>
              <a:rect l="0" t="0" r="0" b="0"/>
              <a:pathLst>
                <a:path w="19280" h="372727">
                  <a:moveTo>
                    <a:pt x="19279" y="0"/>
                  </a:moveTo>
                  <a:lnTo>
                    <a:pt x="14862" y="18247"/>
                  </a:lnTo>
                  <a:lnTo>
                    <a:pt x="13029" y="80801"/>
                  </a:lnTo>
                  <a:lnTo>
                    <a:pt x="12868" y="143656"/>
                  </a:lnTo>
                  <a:lnTo>
                    <a:pt x="12855" y="197092"/>
                  </a:lnTo>
                  <a:lnTo>
                    <a:pt x="5862" y="253811"/>
                  </a:lnTo>
                  <a:lnTo>
                    <a:pt x="515" y="311987"/>
                  </a:lnTo>
                  <a:lnTo>
                    <a:pt x="0" y="37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19350" y="4783208"/>
              <a:ext cx="128924" cy="177704"/>
            </a:xfrm>
            <a:custGeom>
              <a:avLst/>
              <a:gdLst/>
              <a:ahLst/>
              <a:cxnLst/>
              <a:rect l="0" t="0" r="0" b="0"/>
              <a:pathLst>
                <a:path w="128924" h="177704">
                  <a:moveTo>
                    <a:pt x="6823" y="20010"/>
                  </a:moveTo>
                  <a:lnTo>
                    <a:pt x="0" y="9776"/>
                  </a:lnTo>
                  <a:lnTo>
                    <a:pt x="132" y="6047"/>
                  </a:lnTo>
                  <a:lnTo>
                    <a:pt x="2362" y="2847"/>
                  </a:lnTo>
                  <a:lnTo>
                    <a:pt x="5991" y="0"/>
                  </a:lnTo>
                  <a:lnTo>
                    <a:pt x="9125" y="243"/>
                  </a:lnTo>
                  <a:lnTo>
                    <a:pt x="11928" y="2548"/>
                  </a:lnTo>
                  <a:lnTo>
                    <a:pt x="14510" y="6227"/>
                  </a:lnTo>
                  <a:lnTo>
                    <a:pt x="28166" y="50838"/>
                  </a:lnTo>
                  <a:lnTo>
                    <a:pt x="30952" y="90839"/>
                  </a:lnTo>
                  <a:lnTo>
                    <a:pt x="27336" y="140262"/>
                  </a:lnTo>
                  <a:lnTo>
                    <a:pt x="29744" y="157235"/>
                  </a:lnTo>
                  <a:lnTo>
                    <a:pt x="32814" y="163618"/>
                  </a:lnTo>
                  <a:lnTo>
                    <a:pt x="41938" y="172614"/>
                  </a:lnTo>
                  <a:lnTo>
                    <a:pt x="56941" y="177089"/>
                  </a:lnTo>
                  <a:lnTo>
                    <a:pt x="85460" y="177703"/>
                  </a:lnTo>
                  <a:lnTo>
                    <a:pt x="128923" y="174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61125" y="4809644"/>
              <a:ext cx="19280" cy="321317"/>
            </a:xfrm>
            <a:custGeom>
              <a:avLst/>
              <a:gdLst/>
              <a:ahLst/>
              <a:cxnLst/>
              <a:rect l="0" t="0" r="0" b="0"/>
              <a:pathLst>
                <a:path w="19280" h="321317">
                  <a:moveTo>
                    <a:pt x="0" y="0"/>
                  </a:moveTo>
                  <a:lnTo>
                    <a:pt x="5087" y="62252"/>
                  </a:lnTo>
                  <a:lnTo>
                    <a:pt x="11395" y="124392"/>
                  </a:lnTo>
                  <a:lnTo>
                    <a:pt x="12661" y="180821"/>
                  </a:lnTo>
                  <a:lnTo>
                    <a:pt x="12836" y="239750"/>
                  </a:lnTo>
                  <a:lnTo>
                    <a:pt x="14756" y="303180"/>
                  </a:lnTo>
                  <a:lnTo>
                    <a:pt x="19279" y="3213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34636" y="4783939"/>
              <a:ext cx="19280" cy="340596"/>
            </a:xfrm>
            <a:custGeom>
              <a:avLst/>
              <a:gdLst/>
              <a:ahLst/>
              <a:cxnLst/>
              <a:rect l="0" t="0" r="0" b="0"/>
              <a:pathLst>
                <a:path w="19280" h="340596">
                  <a:moveTo>
                    <a:pt x="19279" y="0"/>
                  </a:moveTo>
                  <a:lnTo>
                    <a:pt x="17375" y="26058"/>
                  </a:lnTo>
                  <a:lnTo>
                    <a:pt x="9706" y="83066"/>
                  </a:lnTo>
                  <a:lnTo>
                    <a:pt x="6714" y="145810"/>
                  </a:lnTo>
                  <a:lnTo>
                    <a:pt x="1378" y="199235"/>
                  </a:lnTo>
                  <a:lnTo>
                    <a:pt x="121" y="256490"/>
                  </a:lnTo>
                  <a:lnTo>
                    <a:pt x="10" y="316682"/>
                  </a:lnTo>
                  <a:lnTo>
                    <a:pt x="0" y="340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812220" y="2936176"/>
            <a:ext cx="404858" cy="395418"/>
            <a:chOff x="1812220" y="2936176"/>
            <a:chExt cx="404858" cy="395418"/>
          </a:xfrm>
        </p:grpSpPr>
        <p:sp>
          <p:nvSpPr>
            <p:cNvPr id="30" name="Freeform 29"/>
            <p:cNvSpPr/>
            <p:nvPr/>
          </p:nvSpPr>
          <p:spPr>
            <a:xfrm>
              <a:off x="1812220" y="2984572"/>
              <a:ext cx="44985" cy="340595"/>
            </a:xfrm>
            <a:custGeom>
              <a:avLst/>
              <a:gdLst/>
              <a:ahLst/>
              <a:cxnLst/>
              <a:rect l="0" t="0" r="0" b="0"/>
              <a:pathLst>
                <a:path w="44985" h="340595">
                  <a:moveTo>
                    <a:pt x="44984" y="0"/>
                  </a:moveTo>
                  <a:lnTo>
                    <a:pt x="37050" y="57165"/>
                  </a:lnTo>
                  <a:lnTo>
                    <a:pt x="32563" y="114275"/>
                  </a:lnTo>
                  <a:lnTo>
                    <a:pt x="27083" y="173951"/>
                  </a:lnTo>
                  <a:lnTo>
                    <a:pt x="20740" y="230822"/>
                  </a:lnTo>
                  <a:lnTo>
                    <a:pt x="15953" y="287884"/>
                  </a:lnTo>
                  <a:lnTo>
                    <a:pt x="0" y="340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997856" y="2936176"/>
              <a:ext cx="219222" cy="395418"/>
            </a:xfrm>
            <a:custGeom>
              <a:avLst/>
              <a:gdLst/>
              <a:ahLst/>
              <a:cxnLst/>
              <a:rect l="0" t="0" r="0" b="0"/>
              <a:pathLst>
                <a:path w="219222" h="395418">
                  <a:moveTo>
                    <a:pt x="32858" y="3412"/>
                  </a:moveTo>
                  <a:lnTo>
                    <a:pt x="49916" y="0"/>
                  </a:lnTo>
                  <a:lnTo>
                    <a:pt x="77581" y="4702"/>
                  </a:lnTo>
                  <a:lnTo>
                    <a:pt x="101566" y="15139"/>
                  </a:lnTo>
                  <a:lnTo>
                    <a:pt x="141931" y="48861"/>
                  </a:lnTo>
                  <a:lnTo>
                    <a:pt x="162646" y="80037"/>
                  </a:lnTo>
                  <a:lnTo>
                    <a:pt x="181420" y="130295"/>
                  </a:lnTo>
                  <a:lnTo>
                    <a:pt x="186343" y="186596"/>
                  </a:lnTo>
                  <a:lnTo>
                    <a:pt x="183531" y="226832"/>
                  </a:lnTo>
                  <a:lnTo>
                    <a:pt x="174690" y="255101"/>
                  </a:lnTo>
                  <a:lnTo>
                    <a:pt x="153778" y="285110"/>
                  </a:lnTo>
                  <a:lnTo>
                    <a:pt x="135330" y="303706"/>
                  </a:lnTo>
                  <a:lnTo>
                    <a:pt x="103502" y="319650"/>
                  </a:lnTo>
                  <a:lnTo>
                    <a:pt x="77432" y="323223"/>
                  </a:lnTo>
                  <a:lnTo>
                    <a:pt x="53920" y="320870"/>
                  </a:lnTo>
                  <a:lnTo>
                    <a:pt x="41981" y="315634"/>
                  </a:lnTo>
                  <a:lnTo>
                    <a:pt x="22680" y="300637"/>
                  </a:lnTo>
                  <a:lnTo>
                    <a:pt x="12864" y="284744"/>
                  </a:lnTo>
                  <a:lnTo>
                    <a:pt x="162" y="250636"/>
                  </a:lnTo>
                  <a:lnTo>
                    <a:pt x="0" y="233009"/>
                  </a:lnTo>
                  <a:lnTo>
                    <a:pt x="4212" y="219462"/>
                  </a:lnTo>
                  <a:lnTo>
                    <a:pt x="7334" y="213851"/>
                  </a:lnTo>
                  <a:lnTo>
                    <a:pt x="18420" y="205711"/>
                  </a:lnTo>
                  <a:lnTo>
                    <a:pt x="25375" y="202541"/>
                  </a:lnTo>
                  <a:lnTo>
                    <a:pt x="31439" y="202570"/>
                  </a:lnTo>
                  <a:lnTo>
                    <a:pt x="36911" y="204731"/>
                  </a:lnTo>
                  <a:lnTo>
                    <a:pt x="69135" y="232740"/>
                  </a:lnTo>
                  <a:lnTo>
                    <a:pt x="110090" y="293986"/>
                  </a:lnTo>
                  <a:lnTo>
                    <a:pt x="158351" y="352843"/>
                  </a:lnTo>
                  <a:lnTo>
                    <a:pt x="176917" y="375186"/>
                  </a:lnTo>
                  <a:lnTo>
                    <a:pt x="200472" y="387956"/>
                  </a:lnTo>
                  <a:lnTo>
                    <a:pt x="219221" y="395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45056" y="3582715"/>
            <a:ext cx="619827" cy="1561099"/>
            <a:chOff x="1745056" y="3582715"/>
            <a:chExt cx="619827" cy="1561099"/>
          </a:xfrm>
        </p:grpSpPr>
        <p:sp>
          <p:nvSpPr>
            <p:cNvPr id="33" name="Freeform 32"/>
            <p:cNvSpPr/>
            <p:nvPr/>
          </p:nvSpPr>
          <p:spPr>
            <a:xfrm>
              <a:off x="1745056" y="3582715"/>
              <a:ext cx="216292" cy="340099"/>
            </a:xfrm>
            <a:custGeom>
              <a:avLst/>
              <a:gdLst/>
              <a:ahLst/>
              <a:cxnLst/>
              <a:rect l="0" t="0" r="0" b="0"/>
              <a:pathLst>
                <a:path w="216292" h="340099">
                  <a:moveTo>
                    <a:pt x="60737" y="57341"/>
                  </a:moveTo>
                  <a:lnTo>
                    <a:pt x="57326" y="47106"/>
                  </a:lnTo>
                  <a:lnTo>
                    <a:pt x="62027" y="23684"/>
                  </a:lnTo>
                  <a:lnTo>
                    <a:pt x="68024" y="16338"/>
                  </a:lnTo>
                  <a:lnTo>
                    <a:pt x="86111" y="4367"/>
                  </a:lnTo>
                  <a:lnTo>
                    <a:pt x="108430" y="0"/>
                  </a:lnTo>
                  <a:lnTo>
                    <a:pt x="131202" y="1152"/>
                  </a:lnTo>
                  <a:lnTo>
                    <a:pt x="167190" y="13529"/>
                  </a:lnTo>
                  <a:lnTo>
                    <a:pt x="174548" y="17422"/>
                  </a:lnTo>
                  <a:lnTo>
                    <a:pt x="186531" y="29364"/>
                  </a:lnTo>
                  <a:lnTo>
                    <a:pt x="205861" y="60304"/>
                  </a:lnTo>
                  <a:lnTo>
                    <a:pt x="215682" y="88843"/>
                  </a:lnTo>
                  <a:lnTo>
                    <a:pt x="216291" y="119910"/>
                  </a:lnTo>
                  <a:lnTo>
                    <a:pt x="206248" y="171169"/>
                  </a:lnTo>
                  <a:lnTo>
                    <a:pt x="187541" y="206923"/>
                  </a:lnTo>
                  <a:lnTo>
                    <a:pt x="155001" y="248178"/>
                  </a:lnTo>
                  <a:lnTo>
                    <a:pt x="114009" y="276874"/>
                  </a:lnTo>
                  <a:lnTo>
                    <a:pt x="97028" y="286055"/>
                  </a:lnTo>
                  <a:lnTo>
                    <a:pt x="61176" y="292430"/>
                  </a:lnTo>
                  <a:lnTo>
                    <a:pt x="29132" y="287496"/>
                  </a:lnTo>
                  <a:lnTo>
                    <a:pt x="8372" y="276990"/>
                  </a:lnTo>
                  <a:lnTo>
                    <a:pt x="4406" y="270892"/>
                  </a:lnTo>
                  <a:lnTo>
                    <a:pt x="0" y="254598"/>
                  </a:lnTo>
                  <a:lnTo>
                    <a:pt x="930" y="228763"/>
                  </a:lnTo>
                  <a:lnTo>
                    <a:pt x="5833" y="215404"/>
                  </a:lnTo>
                  <a:lnTo>
                    <a:pt x="9140" y="209843"/>
                  </a:lnTo>
                  <a:lnTo>
                    <a:pt x="20430" y="201759"/>
                  </a:lnTo>
                  <a:lnTo>
                    <a:pt x="27440" y="198604"/>
                  </a:lnTo>
                  <a:lnTo>
                    <a:pt x="44748" y="197002"/>
                  </a:lnTo>
                  <a:lnTo>
                    <a:pt x="62199" y="199384"/>
                  </a:lnTo>
                  <a:lnTo>
                    <a:pt x="93202" y="216508"/>
                  </a:lnTo>
                  <a:lnTo>
                    <a:pt x="113510" y="238252"/>
                  </a:lnTo>
                  <a:lnTo>
                    <a:pt x="157118" y="299653"/>
                  </a:lnTo>
                  <a:lnTo>
                    <a:pt x="189263" y="340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043567" y="3586729"/>
              <a:ext cx="237774" cy="355364"/>
            </a:xfrm>
            <a:custGeom>
              <a:avLst/>
              <a:gdLst/>
              <a:ahLst/>
              <a:cxnLst/>
              <a:rect l="0" t="0" r="0" b="0"/>
              <a:pathLst>
                <a:path w="237774" h="355364">
                  <a:moveTo>
                    <a:pt x="0" y="21195"/>
                  </a:moveTo>
                  <a:lnTo>
                    <a:pt x="6823" y="10961"/>
                  </a:lnTo>
                  <a:lnTo>
                    <a:pt x="17789" y="4032"/>
                  </a:lnTo>
                  <a:lnTo>
                    <a:pt x="31469" y="0"/>
                  </a:lnTo>
                  <a:lnTo>
                    <a:pt x="51214" y="1745"/>
                  </a:lnTo>
                  <a:lnTo>
                    <a:pt x="70631" y="7499"/>
                  </a:lnTo>
                  <a:lnTo>
                    <a:pt x="106225" y="29344"/>
                  </a:lnTo>
                  <a:lnTo>
                    <a:pt x="124219" y="50822"/>
                  </a:lnTo>
                  <a:lnTo>
                    <a:pt x="155533" y="113542"/>
                  </a:lnTo>
                  <a:lnTo>
                    <a:pt x="164591" y="151249"/>
                  </a:lnTo>
                  <a:lnTo>
                    <a:pt x="166042" y="207178"/>
                  </a:lnTo>
                  <a:lnTo>
                    <a:pt x="158124" y="245194"/>
                  </a:lnTo>
                  <a:lnTo>
                    <a:pt x="143021" y="276796"/>
                  </a:lnTo>
                  <a:lnTo>
                    <a:pt x="127108" y="297096"/>
                  </a:lnTo>
                  <a:lnTo>
                    <a:pt x="108827" y="309855"/>
                  </a:lnTo>
                  <a:lnTo>
                    <a:pt x="89844" y="318158"/>
                  </a:lnTo>
                  <a:lnTo>
                    <a:pt x="75156" y="317168"/>
                  </a:lnTo>
                  <a:lnTo>
                    <a:pt x="60536" y="311969"/>
                  </a:lnTo>
                  <a:lnTo>
                    <a:pt x="49278" y="304897"/>
                  </a:lnTo>
                  <a:lnTo>
                    <a:pt x="34911" y="282653"/>
                  </a:lnTo>
                  <a:lnTo>
                    <a:pt x="28433" y="253451"/>
                  </a:lnTo>
                  <a:lnTo>
                    <a:pt x="31374" y="221860"/>
                  </a:lnTo>
                  <a:lnTo>
                    <a:pt x="34889" y="208202"/>
                  </a:lnTo>
                  <a:lnTo>
                    <a:pt x="42639" y="196896"/>
                  </a:lnTo>
                  <a:lnTo>
                    <a:pt x="47705" y="191882"/>
                  </a:lnTo>
                  <a:lnTo>
                    <a:pt x="52510" y="189967"/>
                  </a:lnTo>
                  <a:lnTo>
                    <a:pt x="57142" y="190118"/>
                  </a:lnTo>
                  <a:lnTo>
                    <a:pt x="66810" y="194809"/>
                  </a:lnTo>
                  <a:lnTo>
                    <a:pt x="82869" y="209493"/>
                  </a:lnTo>
                  <a:lnTo>
                    <a:pt x="126438" y="272108"/>
                  </a:lnTo>
                  <a:lnTo>
                    <a:pt x="154803" y="307173"/>
                  </a:lnTo>
                  <a:lnTo>
                    <a:pt x="197128" y="340181"/>
                  </a:lnTo>
                  <a:lnTo>
                    <a:pt x="227264" y="352870"/>
                  </a:lnTo>
                  <a:lnTo>
                    <a:pt x="237773" y="3553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792941" y="4149422"/>
              <a:ext cx="207328" cy="275636"/>
            </a:xfrm>
            <a:custGeom>
              <a:avLst/>
              <a:gdLst/>
              <a:ahLst/>
              <a:cxnLst/>
              <a:rect l="0" t="0" r="0" b="0"/>
              <a:pathLst>
                <a:path w="207328" h="275636">
                  <a:moveTo>
                    <a:pt x="19279" y="24017"/>
                  </a:moveTo>
                  <a:lnTo>
                    <a:pt x="26102" y="13783"/>
                  </a:lnTo>
                  <a:lnTo>
                    <a:pt x="40876" y="6854"/>
                  </a:lnTo>
                  <a:lnTo>
                    <a:pt x="78446" y="0"/>
                  </a:lnTo>
                  <a:lnTo>
                    <a:pt x="138251" y="7405"/>
                  </a:lnTo>
                  <a:lnTo>
                    <a:pt x="159731" y="13462"/>
                  </a:lnTo>
                  <a:lnTo>
                    <a:pt x="165038" y="17695"/>
                  </a:lnTo>
                  <a:lnTo>
                    <a:pt x="172839" y="30014"/>
                  </a:lnTo>
                  <a:lnTo>
                    <a:pt x="173063" y="36583"/>
                  </a:lnTo>
                  <a:lnTo>
                    <a:pt x="167599" y="49595"/>
                  </a:lnTo>
                  <a:lnTo>
                    <a:pt x="156126" y="60615"/>
                  </a:lnTo>
                  <a:lnTo>
                    <a:pt x="128900" y="75913"/>
                  </a:lnTo>
                  <a:lnTo>
                    <a:pt x="84468" y="90277"/>
                  </a:lnTo>
                  <a:lnTo>
                    <a:pt x="82017" y="93182"/>
                  </a:lnTo>
                  <a:lnTo>
                    <a:pt x="82525" y="96546"/>
                  </a:lnTo>
                  <a:lnTo>
                    <a:pt x="95321" y="112207"/>
                  </a:lnTo>
                  <a:lnTo>
                    <a:pt x="144532" y="147661"/>
                  </a:lnTo>
                  <a:lnTo>
                    <a:pt x="196901" y="210795"/>
                  </a:lnTo>
                  <a:lnTo>
                    <a:pt x="207327" y="239579"/>
                  </a:lnTo>
                  <a:lnTo>
                    <a:pt x="206051" y="246983"/>
                  </a:lnTo>
                  <a:lnTo>
                    <a:pt x="197017" y="260922"/>
                  </a:lnTo>
                  <a:lnTo>
                    <a:pt x="181578" y="270449"/>
                  </a:lnTo>
                  <a:lnTo>
                    <a:pt x="161387" y="275635"/>
                  </a:lnTo>
                  <a:lnTo>
                    <a:pt x="103454" y="274915"/>
                  </a:lnTo>
                  <a:lnTo>
                    <a:pt x="40173" y="266721"/>
                  </a:lnTo>
                  <a:lnTo>
                    <a:pt x="0" y="255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20803" y="4167543"/>
              <a:ext cx="213276" cy="365771"/>
            </a:xfrm>
            <a:custGeom>
              <a:avLst/>
              <a:gdLst/>
              <a:ahLst/>
              <a:cxnLst/>
              <a:rect l="0" t="0" r="0" b="0"/>
              <a:pathLst>
                <a:path w="213276" h="365771">
                  <a:moveTo>
                    <a:pt x="12732" y="12323"/>
                  </a:moveTo>
                  <a:lnTo>
                    <a:pt x="19555" y="5500"/>
                  </a:lnTo>
                  <a:lnTo>
                    <a:pt x="30521" y="2150"/>
                  </a:lnTo>
                  <a:lnTo>
                    <a:pt x="71068" y="0"/>
                  </a:lnTo>
                  <a:lnTo>
                    <a:pt x="99040" y="6450"/>
                  </a:lnTo>
                  <a:lnTo>
                    <a:pt x="157718" y="34616"/>
                  </a:lnTo>
                  <a:lnTo>
                    <a:pt x="178267" y="52488"/>
                  </a:lnTo>
                  <a:lnTo>
                    <a:pt x="202893" y="92074"/>
                  </a:lnTo>
                  <a:lnTo>
                    <a:pt x="212677" y="120844"/>
                  </a:lnTo>
                  <a:lnTo>
                    <a:pt x="213275" y="151979"/>
                  </a:lnTo>
                  <a:lnTo>
                    <a:pt x="205651" y="190068"/>
                  </a:lnTo>
                  <a:lnTo>
                    <a:pt x="184999" y="227423"/>
                  </a:lnTo>
                  <a:lnTo>
                    <a:pt x="156880" y="255852"/>
                  </a:lnTo>
                  <a:lnTo>
                    <a:pt x="123822" y="276251"/>
                  </a:lnTo>
                  <a:lnTo>
                    <a:pt x="77101" y="291888"/>
                  </a:lnTo>
                  <a:lnTo>
                    <a:pt x="61096" y="293662"/>
                  </a:lnTo>
                  <a:lnTo>
                    <a:pt x="32616" y="287837"/>
                  </a:lnTo>
                  <a:lnTo>
                    <a:pt x="11800" y="277067"/>
                  </a:lnTo>
                  <a:lnTo>
                    <a:pt x="3274" y="265177"/>
                  </a:lnTo>
                  <a:lnTo>
                    <a:pt x="0" y="258008"/>
                  </a:lnTo>
                  <a:lnTo>
                    <a:pt x="171" y="240522"/>
                  </a:lnTo>
                  <a:lnTo>
                    <a:pt x="5721" y="221564"/>
                  </a:lnTo>
                  <a:lnTo>
                    <a:pt x="15329" y="203618"/>
                  </a:lnTo>
                  <a:lnTo>
                    <a:pt x="22317" y="197690"/>
                  </a:lnTo>
                  <a:lnTo>
                    <a:pt x="39603" y="191103"/>
                  </a:lnTo>
                  <a:lnTo>
                    <a:pt x="65996" y="190806"/>
                  </a:lnTo>
                  <a:lnTo>
                    <a:pt x="88493" y="198652"/>
                  </a:lnTo>
                  <a:lnTo>
                    <a:pt x="105314" y="210021"/>
                  </a:lnTo>
                  <a:lnTo>
                    <a:pt x="143548" y="270174"/>
                  </a:lnTo>
                  <a:lnTo>
                    <a:pt x="186245" y="332015"/>
                  </a:lnTo>
                  <a:lnTo>
                    <a:pt x="211948" y="3657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887550" y="4713250"/>
              <a:ext cx="85328" cy="199217"/>
            </a:xfrm>
            <a:custGeom>
              <a:avLst/>
              <a:gdLst/>
              <a:ahLst/>
              <a:cxnLst/>
              <a:rect l="0" t="0" r="0" b="0"/>
              <a:pathLst>
                <a:path w="85328" h="199217">
                  <a:moveTo>
                    <a:pt x="46769" y="0"/>
                  </a:moveTo>
                  <a:lnTo>
                    <a:pt x="20730" y="59069"/>
                  </a:lnTo>
                  <a:lnTo>
                    <a:pt x="0" y="121816"/>
                  </a:lnTo>
                  <a:lnTo>
                    <a:pt x="146" y="149228"/>
                  </a:lnTo>
                  <a:lnTo>
                    <a:pt x="6769" y="164860"/>
                  </a:lnTo>
                  <a:lnTo>
                    <a:pt x="16853" y="177520"/>
                  </a:lnTo>
                  <a:lnTo>
                    <a:pt x="34573" y="188662"/>
                  </a:lnTo>
                  <a:lnTo>
                    <a:pt x="54104" y="195771"/>
                  </a:lnTo>
                  <a:lnTo>
                    <a:pt x="85327" y="19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017862" y="4732529"/>
              <a:ext cx="19279" cy="340595"/>
            </a:xfrm>
            <a:custGeom>
              <a:avLst/>
              <a:gdLst/>
              <a:ahLst/>
              <a:cxnLst/>
              <a:rect l="0" t="0" r="0" b="0"/>
              <a:pathLst>
                <a:path w="19279" h="340595">
                  <a:moveTo>
                    <a:pt x="19278" y="0"/>
                  </a:moveTo>
                  <a:lnTo>
                    <a:pt x="13745" y="60424"/>
                  </a:lnTo>
                  <a:lnTo>
                    <a:pt x="12931" y="114840"/>
                  </a:lnTo>
                  <a:lnTo>
                    <a:pt x="18392" y="177909"/>
                  </a:lnTo>
                  <a:lnTo>
                    <a:pt x="13668" y="233123"/>
                  </a:lnTo>
                  <a:lnTo>
                    <a:pt x="3979" y="291691"/>
                  </a:lnTo>
                  <a:lnTo>
                    <a:pt x="0" y="340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160859" y="4769244"/>
              <a:ext cx="204024" cy="374570"/>
            </a:xfrm>
            <a:custGeom>
              <a:avLst/>
              <a:gdLst/>
              <a:ahLst/>
              <a:cxnLst/>
              <a:rect l="0" t="0" r="0" b="0"/>
              <a:pathLst>
                <a:path w="204024" h="374570">
                  <a:moveTo>
                    <a:pt x="36939" y="8269"/>
                  </a:moveTo>
                  <a:lnTo>
                    <a:pt x="47174" y="1446"/>
                  </a:lnTo>
                  <a:lnTo>
                    <a:pt x="57911" y="0"/>
                  </a:lnTo>
                  <a:lnTo>
                    <a:pt x="79807" y="5105"/>
                  </a:lnTo>
                  <a:lnTo>
                    <a:pt x="103193" y="15662"/>
                  </a:lnTo>
                  <a:lnTo>
                    <a:pt x="146303" y="53686"/>
                  </a:lnTo>
                  <a:lnTo>
                    <a:pt x="162089" y="76072"/>
                  </a:lnTo>
                  <a:lnTo>
                    <a:pt x="182279" y="135449"/>
                  </a:lnTo>
                  <a:lnTo>
                    <a:pt x="187505" y="165513"/>
                  </a:lnTo>
                  <a:lnTo>
                    <a:pt x="181838" y="218310"/>
                  </a:lnTo>
                  <a:lnTo>
                    <a:pt x="164801" y="262869"/>
                  </a:lnTo>
                  <a:lnTo>
                    <a:pt x="144786" y="290542"/>
                  </a:lnTo>
                  <a:lnTo>
                    <a:pt x="123081" y="310162"/>
                  </a:lnTo>
                  <a:lnTo>
                    <a:pt x="95150" y="322719"/>
                  </a:lnTo>
                  <a:lnTo>
                    <a:pt x="74711" y="322725"/>
                  </a:lnTo>
                  <a:lnTo>
                    <a:pt x="39323" y="314504"/>
                  </a:lnTo>
                  <a:lnTo>
                    <a:pt x="33530" y="310962"/>
                  </a:lnTo>
                  <a:lnTo>
                    <a:pt x="13068" y="283840"/>
                  </a:lnTo>
                  <a:lnTo>
                    <a:pt x="3844" y="265096"/>
                  </a:lnTo>
                  <a:lnTo>
                    <a:pt x="0" y="239153"/>
                  </a:lnTo>
                  <a:lnTo>
                    <a:pt x="2272" y="215678"/>
                  </a:lnTo>
                  <a:lnTo>
                    <a:pt x="10879" y="195155"/>
                  </a:lnTo>
                  <a:lnTo>
                    <a:pt x="15996" y="190697"/>
                  </a:lnTo>
                  <a:lnTo>
                    <a:pt x="29297" y="185743"/>
                  </a:lnTo>
                  <a:lnTo>
                    <a:pt x="56255" y="186365"/>
                  </a:lnTo>
                  <a:lnTo>
                    <a:pt x="80030" y="191072"/>
                  </a:lnTo>
                  <a:lnTo>
                    <a:pt x="114782" y="212208"/>
                  </a:lnTo>
                  <a:lnTo>
                    <a:pt x="143732" y="243046"/>
                  </a:lnTo>
                  <a:lnTo>
                    <a:pt x="155989" y="265999"/>
                  </a:lnTo>
                  <a:lnTo>
                    <a:pt x="173999" y="323581"/>
                  </a:lnTo>
                  <a:lnTo>
                    <a:pt x="191428" y="357092"/>
                  </a:lnTo>
                  <a:lnTo>
                    <a:pt x="204023" y="374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85930" y="2946014"/>
            <a:ext cx="1378321" cy="1501679"/>
            <a:chOff x="2785930" y="2946014"/>
            <a:chExt cx="1378321" cy="1501679"/>
          </a:xfrm>
        </p:grpSpPr>
        <p:sp>
          <p:nvSpPr>
            <p:cNvPr id="41" name="Freeform 40"/>
            <p:cNvSpPr/>
            <p:nvPr/>
          </p:nvSpPr>
          <p:spPr>
            <a:xfrm>
              <a:off x="2866135" y="2990998"/>
              <a:ext cx="32132" cy="334169"/>
            </a:xfrm>
            <a:custGeom>
              <a:avLst/>
              <a:gdLst/>
              <a:ahLst/>
              <a:cxnLst/>
              <a:rect l="0" t="0" r="0" b="0"/>
              <a:pathLst>
                <a:path w="32132" h="334169">
                  <a:moveTo>
                    <a:pt x="0" y="0"/>
                  </a:moveTo>
                  <a:lnTo>
                    <a:pt x="1904" y="26058"/>
                  </a:lnTo>
                  <a:lnTo>
                    <a:pt x="13020" y="83362"/>
                  </a:lnTo>
                  <a:lnTo>
                    <a:pt x="20633" y="142703"/>
                  </a:lnTo>
                  <a:lnTo>
                    <a:pt x="25260" y="200672"/>
                  </a:lnTo>
                  <a:lnTo>
                    <a:pt x="23557" y="261918"/>
                  </a:lnTo>
                  <a:lnTo>
                    <a:pt x="30708" y="323079"/>
                  </a:lnTo>
                  <a:lnTo>
                    <a:pt x="32131" y="334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01087" y="2966677"/>
              <a:ext cx="225553" cy="287043"/>
            </a:xfrm>
            <a:custGeom>
              <a:avLst/>
              <a:gdLst/>
              <a:ahLst/>
              <a:cxnLst/>
              <a:rect l="0" t="0" r="0" b="0"/>
              <a:pathLst>
                <a:path w="225553" h="287043">
                  <a:moveTo>
                    <a:pt x="0" y="43600"/>
                  </a:moveTo>
                  <a:lnTo>
                    <a:pt x="17889" y="20178"/>
                  </a:lnTo>
                  <a:lnTo>
                    <a:pt x="33624" y="10637"/>
                  </a:lnTo>
                  <a:lnTo>
                    <a:pt x="51853" y="3289"/>
                  </a:lnTo>
                  <a:lnTo>
                    <a:pt x="81055" y="0"/>
                  </a:lnTo>
                  <a:lnTo>
                    <a:pt x="100764" y="4943"/>
                  </a:lnTo>
                  <a:lnTo>
                    <a:pt x="118330" y="14995"/>
                  </a:lnTo>
                  <a:lnTo>
                    <a:pt x="138834" y="35997"/>
                  </a:lnTo>
                  <a:lnTo>
                    <a:pt x="146912" y="49503"/>
                  </a:lnTo>
                  <a:lnTo>
                    <a:pt x="149075" y="68359"/>
                  </a:lnTo>
                  <a:lnTo>
                    <a:pt x="146228" y="89591"/>
                  </a:lnTo>
                  <a:lnTo>
                    <a:pt x="137822" y="108549"/>
                  </a:lnTo>
                  <a:lnTo>
                    <a:pt x="125041" y="122686"/>
                  </a:lnTo>
                  <a:lnTo>
                    <a:pt x="96976" y="143399"/>
                  </a:lnTo>
                  <a:lnTo>
                    <a:pt x="96068" y="145834"/>
                  </a:lnTo>
                  <a:lnTo>
                    <a:pt x="99033" y="146744"/>
                  </a:lnTo>
                  <a:lnTo>
                    <a:pt x="126033" y="149896"/>
                  </a:lnTo>
                  <a:lnTo>
                    <a:pt x="181343" y="170478"/>
                  </a:lnTo>
                  <a:lnTo>
                    <a:pt x="210843" y="191470"/>
                  </a:lnTo>
                  <a:lnTo>
                    <a:pt x="215536" y="195733"/>
                  </a:lnTo>
                  <a:lnTo>
                    <a:pt x="225552" y="215378"/>
                  </a:lnTo>
                  <a:lnTo>
                    <a:pt x="224964" y="231097"/>
                  </a:lnTo>
                  <a:lnTo>
                    <a:pt x="219228" y="246176"/>
                  </a:lnTo>
                  <a:lnTo>
                    <a:pt x="209538" y="257638"/>
                  </a:lnTo>
                  <a:lnTo>
                    <a:pt x="156690" y="282043"/>
                  </a:lnTo>
                  <a:lnTo>
                    <a:pt x="103357" y="287042"/>
                  </a:lnTo>
                  <a:lnTo>
                    <a:pt x="83780" y="286035"/>
                  </a:lnTo>
                  <a:lnTo>
                    <a:pt x="57837" y="274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797950" y="2990998"/>
              <a:ext cx="32133" cy="302038"/>
            </a:xfrm>
            <a:custGeom>
              <a:avLst/>
              <a:gdLst/>
              <a:ahLst/>
              <a:cxnLst/>
              <a:rect l="0" t="0" r="0" b="0"/>
              <a:pathLst>
                <a:path w="32133" h="302038">
                  <a:moveTo>
                    <a:pt x="32132" y="0"/>
                  </a:moveTo>
                  <a:lnTo>
                    <a:pt x="21170" y="58509"/>
                  </a:lnTo>
                  <a:lnTo>
                    <a:pt x="13677" y="117631"/>
                  </a:lnTo>
                  <a:lnTo>
                    <a:pt x="12211" y="175581"/>
                  </a:lnTo>
                  <a:lnTo>
                    <a:pt x="6314" y="229725"/>
                  </a:lnTo>
                  <a:lnTo>
                    <a:pt x="433" y="289490"/>
                  </a:lnTo>
                  <a:lnTo>
                    <a:pt x="0" y="302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77887" y="2946014"/>
              <a:ext cx="109248" cy="196747"/>
            </a:xfrm>
            <a:custGeom>
              <a:avLst/>
              <a:gdLst/>
              <a:ahLst/>
              <a:cxnLst/>
              <a:rect l="0" t="0" r="0" b="0"/>
              <a:pathLst>
                <a:path w="109248" h="196747">
                  <a:moveTo>
                    <a:pt x="0" y="0"/>
                  </a:moveTo>
                  <a:lnTo>
                    <a:pt x="6823" y="6823"/>
                  </a:lnTo>
                  <a:lnTo>
                    <a:pt x="14477" y="24712"/>
                  </a:lnTo>
                  <a:lnTo>
                    <a:pt x="13200" y="66605"/>
                  </a:lnTo>
                  <a:lnTo>
                    <a:pt x="2699" y="127621"/>
                  </a:lnTo>
                  <a:lnTo>
                    <a:pt x="2228" y="156661"/>
                  </a:lnTo>
                  <a:lnTo>
                    <a:pt x="7178" y="174828"/>
                  </a:lnTo>
                  <a:lnTo>
                    <a:pt x="11926" y="181529"/>
                  </a:lnTo>
                  <a:lnTo>
                    <a:pt x="24817" y="190879"/>
                  </a:lnTo>
                  <a:lnTo>
                    <a:pt x="48132" y="196746"/>
                  </a:lnTo>
                  <a:lnTo>
                    <a:pt x="69718" y="195072"/>
                  </a:lnTo>
                  <a:lnTo>
                    <a:pt x="94774" y="188110"/>
                  </a:lnTo>
                  <a:lnTo>
                    <a:pt x="109247" y="179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112840" y="2978145"/>
              <a:ext cx="1" cy="327743"/>
            </a:xfrm>
            <a:custGeom>
              <a:avLst/>
              <a:gdLst/>
              <a:ahLst/>
              <a:cxnLst/>
              <a:rect l="0" t="0" r="0" b="0"/>
              <a:pathLst>
                <a:path w="1" h="327743">
                  <a:moveTo>
                    <a:pt x="0" y="0"/>
                  </a:moveTo>
                  <a:lnTo>
                    <a:pt x="0" y="59070"/>
                  </a:lnTo>
                  <a:lnTo>
                    <a:pt x="0" y="115218"/>
                  </a:lnTo>
                  <a:lnTo>
                    <a:pt x="0" y="175627"/>
                  </a:lnTo>
                  <a:lnTo>
                    <a:pt x="0" y="237058"/>
                  </a:lnTo>
                  <a:lnTo>
                    <a:pt x="0" y="297990"/>
                  </a:lnTo>
                  <a:lnTo>
                    <a:pt x="0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85930" y="3542382"/>
              <a:ext cx="175217" cy="348301"/>
            </a:xfrm>
            <a:custGeom>
              <a:avLst/>
              <a:gdLst/>
              <a:ahLst/>
              <a:cxnLst/>
              <a:rect l="0" t="0" r="0" b="0"/>
              <a:pathLst>
                <a:path w="175217" h="348301">
                  <a:moveTo>
                    <a:pt x="22368" y="39837"/>
                  </a:moveTo>
                  <a:lnTo>
                    <a:pt x="33343" y="20743"/>
                  </a:lnTo>
                  <a:lnTo>
                    <a:pt x="43668" y="10881"/>
                  </a:lnTo>
                  <a:lnTo>
                    <a:pt x="64936" y="712"/>
                  </a:lnTo>
                  <a:lnTo>
                    <a:pt x="92738" y="0"/>
                  </a:lnTo>
                  <a:lnTo>
                    <a:pt x="107434" y="4519"/>
                  </a:lnTo>
                  <a:lnTo>
                    <a:pt x="128505" y="19056"/>
                  </a:lnTo>
                  <a:lnTo>
                    <a:pt x="146419" y="41524"/>
                  </a:lnTo>
                  <a:lnTo>
                    <a:pt x="164595" y="81041"/>
                  </a:lnTo>
                  <a:lnTo>
                    <a:pt x="175216" y="140936"/>
                  </a:lnTo>
                  <a:lnTo>
                    <a:pt x="173067" y="199283"/>
                  </a:lnTo>
                  <a:lnTo>
                    <a:pt x="164207" y="227348"/>
                  </a:lnTo>
                  <a:lnTo>
                    <a:pt x="129256" y="281004"/>
                  </a:lnTo>
                  <a:lnTo>
                    <a:pt x="99173" y="306918"/>
                  </a:lnTo>
                  <a:lnTo>
                    <a:pt x="73290" y="320250"/>
                  </a:lnTo>
                  <a:lnTo>
                    <a:pt x="57139" y="323219"/>
                  </a:lnTo>
                  <a:lnTo>
                    <a:pt x="49833" y="323011"/>
                  </a:lnTo>
                  <a:lnTo>
                    <a:pt x="25904" y="312483"/>
                  </a:lnTo>
                  <a:lnTo>
                    <a:pt x="7548" y="299209"/>
                  </a:lnTo>
                  <a:lnTo>
                    <a:pt x="1501" y="282925"/>
                  </a:lnTo>
                  <a:lnTo>
                    <a:pt x="0" y="253480"/>
                  </a:lnTo>
                  <a:lnTo>
                    <a:pt x="3144" y="236896"/>
                  </a:lnTo>
                  <a:lnTo>
                    <a:pt x="9302" y="224765"/>
                  </a:lnTo>
                  <a:lnTo>
                    <a:pt x="20607" y="216518"/>
                  </a:lnTo>
                  <a:lnTo>
                    <a:pt x="27620" y="213319"/>
                  </a:lnTo>
                  <a:lnTo>
                    <a:pt x="43029" y="211669"/>
                  </a:lnTo>
                  <a:lnTo>
                    <a:pt x="51137" y="212228"/>
                  </a:lnTo>
                  <a:lnTo>
                    <a:pt x="76193" y="223250"/>
                  </a:lnTo>
                  <a:lnTo>
                    <a:pt x="87466" y="234171"/>
                  </a:lnTo>
                  <a:lnTo>
                    <a:pt x="129488" y="297577"/>
                  </a:lnTo>
                  <a:lnTo>
                    <a:pt x="157320" y="34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078203" y="3527531"/>
              <a:ext cx="239530" cy="328654"/>
            </a:xfrm>
            <a:custGeom>
              <a:avLst/>
              <a:gdLst/>
              <a:ahLst/>
              <a:cxnLst/>
              <a:rect l="0" t="0" r="0" b="0"/>
              <a:pathLst>
                <a:path w="239530" h="328654">
                  <a:moveTo>
                    <a:pt x="0" y="28982"/>
                  </a:moveTo>
                  <a:lnTo>
                    <a:pt x="3412" y="18748"/>
                  </a:lnTo>
                  <a:lnTo>
                    <a:pt x="10799" y="9915"/>
                  </a:lnTo>
                  <a:lnTo>
                    <a:pt x="15768" y="5561"/>
                  </a:lnTo>
                  <a:lnTo>
                    <a:pt x="32713" y="722"/>
                  </a:lnTo>
                  <a:lnTo>
                    <a:pt x="53811" y="0"/>
                  </a:lnTo>
                  <a:lnTo>
                    <a:pt x="103728" y="11555"/>
                  </a:lnTo>
                  <a:lnTo>
                    <a:pt x="119647" y="21713"/>
                  </a:lnTo>
                  <a:lnTo>
                    <a:pt x="126891" y="28420"/>
                  </a:lnTo>
                  <a:lnTo>
                    <a:pt x="134940" y="45393"/>
                  </a:lnTo>
                  <a:lnTo>
                    <a:pt x="137803" y="63410"/>
                  </a:lnTo>
                  <a:lnTo>
                    <a:pt x="136696" y="78557"/>
                  </a:lnTo>
                  <a:lnTo>
                    <a:pt x="125235" y="102540"/>
                  </a:lnTo>
                  <a:lnTo>
                    <a:pt x="104861" y="120911"/>
                  </a:lnTo>
                  <a:lnTo>
                    <a:pt x="82517" y="132640"/>
                  </a:lnTo>
                  <a:lnTo>
                    <a:pt x="88323" y="129557"/>
                  </a:lnTo>
                  <a:lnTo>
                    <a:pt x="114472" y="126616"/>
                  </a:lnTo>
                  <a:lnTo>
                    <a:pt x="153227" y="132531"/>
                  </a:lnTo>
                  <a:lnTo>
                    <a:pt x="173213" y="140349"/>
                  </a:lnTo>
                  <a:lnTo>
                    <a:pt x="200473" y="159930"/>
                  </a:lnTo>
                  <a:lnTo>
                    <a:pt x="222662" y="184520"/>
                  </a:lnTo>
                  <a:lnTo>
                    <a:pt x="239529" y="221887"/>
                  </a:lnTo>
                  <a:lnTo>
                    <a:pt x="239404" y="247908"/>
                  </a:lnTo>
                  <a:lnTo>
                    <a:pt x="234845" y="271406"/>
                  </a:lnTo>
                  <a:lnTo>
                    <a:pt x="218738" y="295346"/>
                  </a:lnTo>
                  <a:lnTo>
                    <a:pt x="199288" y="310294"/>
                  </a:lnTo>
                  <a:lnTo>
                    <a:pt x="167680" y="325444"/>
                  </a:lnTo>
                  <a:lnTo>
                    <a:pt x="138144" y="328653"/>
                  </a:lnTo>
                  <a:lnTo>
                    <a:pt x="108210" y="324685"/>
                  </a:lnTo>
                  <a:lnTo>
                    <a:pt x="61960" y="305633"/>
                  </a:lnTo>
                  <a:lnTo>
                    <a:pt x="51411" y="298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701555" y="3547699"/>
              <a:ext cx="198719" cy="265868"/>
            </a:xfrm>
            <a:custGeom>
              <a:avLst/>
              <a:gdLst/>
              <a:ahLst/>
              <a:cxnLst/>
              <a:rect l="0" t="0" r="0" b="0"/>
              <a:pathLst>
                <a:path w="198719" h="265868">
                  <a:moveTo>
                    <a:pt x="0" y="15241"/>
                  </a:moveTo>
                  <a:lnTo>
                    <a:pt x="6824" y="8418"/>
                  </a:lnTo>
                  <a:lnTo>
                    <a:pt x="28124" y="763"/>
                  </a:lnTo>
                  <a:lnTo>
                    <a:pt x="43204" y="0"/>
                  </a:lnTo>
                  <a:lnTo>
                    <a:pt x="100549" y="9169"/>
                  </a:lnTo>
                  <a:lnTo>
                    <a:pt x="133235" y="17453"/>
                  </a:lnTo>
                  <a:lnTo>
                    <a:pt x="153723" y="30653"/>
                  </a:lnTo>
                  <a:lnTo>
                    <a:pt x="183801" y="66876"/>
                  </a:lnTo>
                  <a:lnTo>
                    <a:pt x="193538" y="89408"/>
                  </a:lnTo>
                  <a:lnTo>
                    <a:pt x="198718" y="139600"/>
                  </a:lnTo>
                  <a:lnTo>
                    <a:pt x="195657" y="161811"/>
                  </a:lnTo>
                  <a:lnTo>
                    <a:pt x="175152" y="207029"/>
                  </a:lnTo>
                  <a:lnTo>
                    <a:pt x="153287" y="228407"/>
                  </a:lnTo>
                  <a:lnTo>
                    <a:pt x="128340" y="244478"/>
                  </a:lnTo>
                  <a:lnTo>
                    <a:pt x="102784" y="254740"/>
                  </a:lnTo>
                  <a:lnTo>
                    <a:pt x="76708" y="254636"/>
                  </a:lnTo>
                  <a:lnTo>
                    <a:pt x="60512" y="248023"/>
                  </a:lnTo>
                  <a:lnTo>
                    <a:pt x="53194" y="243261"/>
                  </a:lnTo>
                  <a:lnTo>
                    <a:pt x="41255" y="228448"/>
                  </a:lnTo>
                  <a:lnTo>
                    <a:pt x="36072" y="219500"/>
                  </a:lnTo>
                  <a:lnTo>
                    <a:pt x="32217" y="200037"/>
                  </a:lnTo>
                  <a:lnTo>
                    <a:pt x="33598" y="180200"/>
                  </a:lnTo>
                  <a:lnTo>
                    <a:pt x="38972" y="161864"/>
                  </a:lnTo>
                  <a:lnTo>
                    <a:pt x="48025" y="149906"/>
                  </a:lnTo>
                  <a:lnTo>
                    <a:pt x="59902" y="142211"/>
                  </a:lnTo>
                  <a:lnTo>
                    <a:pt x="83361" y="134579"/>
                  </a:lnTo>
                  <a:lnTo>
                    <a:pt x="111891" y="133428"/>
                  </a:lnTo>
                  <a:lnTo>
                    <a:pt x="137323" y="141497"/>
                  </a:lnTo>
                  <a:lnTo>
                    <a:pt x="149335" y="148947"/>
                  </a:lnTo>
                  <a:lnTo>
                    <a:pt x="164126" y="171404"/>
                  </a:lnTo>
                  <a:lnTo>
                    <a:pt x="176099" y="228539"/>
                  </a:lnTo>
                  <a:lnTo>
                    <a:pt x="186363" y="265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990739" y="3569366"/>
              <a:ext cx="115675" cy="106233"/>
            </a:xfrm>
            <a:custGeom>
              <a:avLst/>
              <a:gdLst/>
              <a:ahLst/>
              <a:cxnLst/>
              <a:rect l="0" t="0" r="0" b="0"/>
              <a:pathLst>
                <a:path w="115675" h="106233">
                  <a:moveTo>
                    <a:pt x="0" y="0"/>
                  </a:moveTo>
                  <a:lnTo>
                    <a:pt x="0" y="60425"/>
                  </a:lnTo>
                  <a:lnTo>
                    <a:pt x="3412" y="82405"/>
                  </a:lnTo>
                  <a:lnTo>
                    <a:pt x="12356" y="99072"/>
                  </a:lnTo>
                  <a:lnTo>
                    <a:pt x="17520" y="102464"/>
                  </a:lnTo>
                  <a:lnTo>
                    <a:pt x="30874" y="106232"/>
                  </a:lnTo>
                  <a:lnTo>
                    <a:pt x="57861" y="101531"/>
                  </a:lnTo>
                  <a:lnTo>
                    <a:pt x="87990" y="91565"/>
                  </a:lnTo>
                  <a:lnTo>
                    <a:pt x="115674" y="70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38545" y="3485824"/>
              <a:ext cx="25706" cy="424138"/>
            </a:xfrm>
            <a:custGeom>
              <a:avLst/>
              <a:gdLst/>
              <a:ahLst/>
              <a:cxnLst/>
              <a:rect l="0" t="0" r="0" b="0"/>
              <a:pathLst>
                <a:path w="25706" h="424138">
                  <a:moveTo>
                    <a:pt x="6426" y="0"/>
                  </a:moveTo>
                  <a:lnTo>
                    <a:pt x="2010" y="17533"/>
                  </a:lnTo>
                  <a:lnTo>
                    <a:pt x="176" y="74256"/>
                  </a:lnTo>
                  <a:lnTo>
                    <a:pt x="15" y="131452"/>
                  </a:lnTo>
                  <a:lnTo>
                    <a:pt x="2" y="184324"/>
                  </a:lnTo>
                  <a:lnTo>
                    <a:pt x="0" y="245082"/>
                  </a:lnTo>
                  <a:lnTo>
                    <a:pt x="0" y="303175"/>
                  </a:lnTo>
                  <a:lnTo>
                    <a:pt x="6990" y="364052"/>
                  </a:lnTo>
                  <a:lnTo>
                    <a:pt x="17211" y="407868"/>
                  </a:lnTo>
                  <a:lnTo>
                    <a:pt x="25705" y="4241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808298" y="4104330"/>
              <a:ext cx="219049" cy="343363"/>
            </a:xfrm>
            <a:custGeom>
              <a:avLst/>
              <a:gdLst/>
              <a:ahLst/>
              <a:cxnLst/>
              <a:rect l="0" t="0" r="0" b="0"/>
              <a:pathLst>
                <a:path w="219049" h="343363">
                  <a:moveTo>
                    <a:pt x="0" y="30552"/>
                  </a:moveTo>
                  <a:lnTo>
                    <a:pt x="11689" y="20291"/>
                  </a:lnTo>
                  <a:lnTo>
                    <a:pt x="44690" y="3751"/>
                  </a:lnTo>
                  <a:lnTo>
                    <a:pt x="70999" y="0"/>
                  </a:lnTo>
                  <a:lnTo>
                    <a:pt x="97994" y="2299"/>
                  </a:lnTo>
                  <a:lnTo>
                    <a:pt x="124081" y="14326"/>
                  </a:lnTo>
                  <a:lnTo>
                    <a:pt x="143077" y="28045"/>
                  </a:lnTo>
                  <a:lnTo>
                    <a:pt x="149274" y="42528"/>
                  </a:lnTo>
                  <a:lnTo>
                    <a:pt x="150926" y="51388"/>
                  </a:lnTo>
                  <a:lnTo>
                    <a:pt x="147050" y="70754"/>
                  </a:lnTo>
                  <a:lnTo>
                    <a:pt x="130519" y="105454"/>
                  </a:lnTo>
                  <a:lnTo>
                    <a:pt x="114360" y="122879"/>
                  </a:lnTo>
                  <a:lnTo>
                    <a:pt x="65350" y="156241"/>
                  </a:lnTo>
                  <a:lnTo>
                    <a:pt x="63560" y="156473"/>
                  </a:lnTo>
                  <a:lnTo>
                    <a:pt x="63794" y="155199"/>
                  </a:lnTo>
                  <a:lnTo>
                    <a:pt x="84593" y="153406"/>
                  </a:lnTo>
                  <a:lnTo>
                    <a:pt x="131466" y="161662"/>
                  </a:lnTo>
                  <a:lnTo>
                    <a:pt x="186537" y="195616"/>
                  </a:lnTo>
                  <a:lnTo>
                    <a:pt x="202282" y="208383"/>
                  </a:lnTo>
                  <a:lnTo>
                    <a:pt x="215992" y="231444"/>
                  </a:lnTo>
                  <a:lnTo>
                    <a:pt x="219048" y="246936"/>
                  </a:lnTo>
                  <a:lnTo>
                    <a:pt x="217313" y="261675"/>
                  </a:lnTo>
                  <a:lnTo>
                    <a:pt x="211781" y="277746"/>
                  </a:lnTo>
                  <a:lnTo>
                    <a:pt x="202658" y="290601"/>
                  </a:lnTo>
                  <a:lnTo>
                    <a:pt x="170004" y="319435"/>
                  </a:lnTo>
                  <a:lnTo>
                    <a:pt x="138544" y="333401"/>
                  </a:lnTo>
                  <a:lnTo>
                    <a:pt x="77236" y="343362"/>
                  </a:lnTo>
                  <a:lnTo>
                    <a:pt x="32552" y="341619"/>
                  </a:lnTo>
                  <a:lnTo>
                    <a:pt x="21608" y="338268"/>
                  </a:lnTo>
                  <a:lnTo>
                    <a:pt x="12853" y="332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16761" y="4118374"/>
              <a:ext cx="234307" cy="310687"/>
            </a:xfrm>
            <a:custGeom>
              <a:avLst/>
              <a:gdLst/>
              <a:ahLst/>
              <a:cxnLst/>
              <a:rect l="0" t="0" r="0" b="0"/>
              <a:pathLst>
                <a:path w="234307" h="310687">
                  <a:moveTo>
                    <a:pt x="0" y="29360"/>
                  </a:moveTo>
                  <a:lnTo>
                    <a:pt x="6823" y="15714"/>
                  </a:lnTo>
                  <a:lnTo>
                    <a:pt x="19693" y="7111"/>
                  </a:lnTo>
                  <a:lnTo>
                    <a:pt x="45107" y="157"/>
                  </a:lnTo>
                  <a:lnTo>
                    <a:pt x="68822" y="0"/>
                  </a:lnTo>
                  <a:lnTo>
                    <a:pt x="126630" y="17919"/>
                  </a:lnTo>
                  <a:lnTo>
                    <a:pt x="138632" y="26417"/>
                  </a:lnTo>
                  <a:lnTo>
                    <a:pt x="143832" y="31683"/>
                  </a:lnTo>
                  <a:lnTo>
                    <a:pt x="145870" y="38763"/>
                  </a:lnTo>
                  <a:lnTo>
                    <a:pt x="144327" y="56150"/>
                  </a:lnTo>
                  <a:lnTo>
                    <a:pt x="138881" y="70066"/>
                  </a:lnTo>
                  <a:lnTo>
                    <a:pt x="135430" y="75777"/>
                  </a:lnTo>
                  <a:lnTo>
                    <a:pt x="122074" y="85930"/>
                  </a:lnTo>
                  <a:lnTo>
                    <a:pt x="87821" y="100672"/>
                  </a:lnTo>
                  <a:lnTo>
                    <a:pt x="59264" y="105330"/>
                  </a:lnTo>
                  <a:lnTo>
                    <a:pt x="60216" y="105712"/>
                  </a:lnTo>
                  <a:lnTo>
                    <a:pt x="100322" y="115376"/>
                  </a:lnTo>
                  <a:lnTo>
                    <a:pt x="158620" y="141734"/>
                  </a:lnTo>
                  <a:lnTo>
                    <a:pt x="189001" y="164930"/>
                  </a:lnTo>
                  <a:lnTo>
                    <a:pt x="231502" y="216156"/>
                  </a:lnTo>
                  <a:lnTo>
                    <a:pt x="234306" y="226008"/>
                  </a:lnTo>
                  <a:lnTo>
                    <a:pt x="233614" y="246476"/>
                  </a:lnTo>
                  <a:lnTo>
                    <a:pt x="226643" y="263665"/>
                  </a:lnTo>
                  <a:lnTo>
                    <a:pt x="210674" y="283481"/>
                  </a:lnTo>
                  <a:lnTo>
                    <a:pt x="192376" y="296492"/>
                  </a:lnTo>
                  <a:lnTo>
                    <a:pt x="176897" y="302317"/>
                  </a:lnTo>
                  <a:lnTo>
                    <a:pt x="115414" y="310686"/>
                  </a:lnTo>
                  <a:lnTo>
                    <a:pt x="72348" y="304939"/>
                  </a:lnTo>
                  <a:lnTo>
                    <a:pt x="59288" y="300359"/>
                  </a:lnTo>
                  <a:lnTo>
                    <a:pt x="32132" y="279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881492" y="4057766"/>
            <a:ext cx="430564" cy="481974"/>
            <a:chOff x="3881492" y="4057766"/>
            <a:chExt cx="430564" cy="481974"/>
          </a:xfrm>
        </p:grpSpPr>
        <p:sp>
          <p:nvSpPr>
            <p:cNvPr id="54" name="Freeform 53"/>
            <p:cNvSpPr/>
            <p:nvPr/>
          </p:nvSpPr>
          <p:spPr>
            <a:xfrm>
              <a:off x="3881492" y="4092437"/>
              <a:ext cx="180318" cy="355471"/>
            </a:xfrm>
            <a:custGeom>
              <a:avLst/>
              <a:gdLst/>
              <a:ahLst/>
              <a:cxnLst/>
              <a:rect l="0" t="0" r="0" b="0"/>
              <a:pathLst>
                <a:path w="180318" h="355471">
                  <a:moveTo>
                    <a:pt x="38558" y="42445"/>
                  </a:moveTo>
                  <a:lnTo>
                    <a:pt x="31735" y="35622"/>
                  </a:lnTo>
                  <a:lnTo>
                    <a:pt x="31153" y="31470"/>
                  </a:lnTo>
                  <a:lnTo>
                    <a:pt x="34315" y="21144"/>
                  </a:lnTo>
                  <a:lnTo>
                    <a:pt x="42384" y="11319"/>
                  </a:lnTo>
                  <a:lnTo>
                    <a:pt x="47535" y="6700"/>
                  </a:lnTo>
                  <a:lnTo>
                    <a:pt x="60875" y="1567"/>
                  </a:lnTo>
                  <a:lnTo>
                    <a:pt x="75610" y="0"/>
                  </a:lnTo>
                  <a:lnTo>
                    <a:pt x="96663" y="3846"/>
                  </a:lnTo>
                  <a:lnTo>
                    <a:pt x="125194" y="17577"/>
                  </a:lnTo>
                  <a:lnTo>
                    <a:pt x="159025" y="44422"/>
                  </a:lnTo>
                  <a:lnTo>
                    <a:pt x="173027" y="66118"/>
                  </a:lnTo>
                  <a:lnTo>
                    <a:pt x="179722" y="84384"/>
                  </a:lnTo>
                  <a:lnTo>
                    <a:pt x="180317" y="102022"/>
                  </a:lnTo>
                  <a:lnTo>
                    <a:pt x="174394" y="119382"/>
                  </a:lnTo>
                  <a:lnTo>
                    <a:pt x="164621" y="135190"/>
                  </a:lnTo>
                  <a:lnTo>
                    <a:pt x="147075" y="151404"/>
                  </a:lnTo>
                  <a:lnTo>
                    <a:pt x="134628" y="158228"/>
                  </a:lnTo>
                  <a:lnTo>
                    <a:pt x="84010" y="170813"/>
                  </a:lnTo>
                  <a:lnTo>
                    <a:pt x="78142" y="175150"/>
                  </a:lnTo>
                  <a:lnTo>
                    <a:pt x="74944" y="180183"/>
                  </a:lnTo>
                  <a:lnTo>
                    <a:pt x="73525" y="185681"/>
                  </a:lnTo>
                  <a:lnTo>
                    <a:pt x="76864" y="191488"/>
                  </a:lnTo>
                  <a:lnTo>
                    <a:pt x="134567" y="236176"/>
                  </a:lnTo>
                  <a:lnTo>
                    <a:pt x="159868" y="257423"/>
                  </a:lnTo>
                  <a:lnTo>
                    <a:pt x="170065" y="271753"/>
                  </a:lnTo>
                  <a:lnTo>
                    <a:pt x="177012" y="295878"/>
                  </a:lnTo>
                  <a:lnTo>
                    <a:pt x="172925" y="312646"/>
                  </a:lnTo>
                  <a:lnTo>
                    <a:pt x="168836" y="321115"/>
                  </a:lnTo>
                  <a:lnTo>
                    <a:pt x="154772" y="334335"/>
                  </a:lnTo>
                  <a:lnTo>
                    <a:pt x="123476" y="351045"/>
                  </a:lnTo>
                  <a:lnTo>
                    <a:pt x="92994" y="355470"/>
                  </a:lnTo>
                  <a:lnTo>
                    <a:pt x="47569" y="350098"/>
                  </a:lnTo>
                  <a:lnTo>
                    <a:pt x="0" y="338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133973" y="4057766"/>
              <a:ext cx="139525" cy="205643"/>
            </a:xfrm>
            <a:custGeom>
              <a:avLst/>
              <a:gdLst/>
              <a:ahLst/>
              <a:cxnLst/>
              <a:rect l="0" t="0" r="0" b="0"/>
              <a:pathLst>
                <a:path w="139525" h="205643">
                  <a:moveTo>
                    <a:pt x="17424" y="0"/>
                  </a:moveTo>
                  <a:lnTo>
                    <a:pt x="10434" y="59069"/>
                  </a:lnTo>
                  <a:lnTo>
                    <a:pt x="0" y="122208"/>
                  </a:lnTo>
                  <a:lnTo>
                    <a:pt x="398" y="142141"/>
                  </a:lnTo>
                  <a:lnTo>
                    <a:pt x="8650" y="164692"/>
                  </a:lnTo>
                  <a:lnTo>
                    <a:pt x="16143" y="175779"/>
                  </a:lnTo>
                  <a:lnTo>
                    <a:pt x="26137" y="183563"/>
                  </a:lnTo>
                  <a:lnTo>
                    <a:pt x="50008" y="194378"/>
                  </a:lnTo>
                  <a:lnTo>
                    <a:pt x="110821" y="204113"/>
                  </a:lnTo>
                  <a:lnTo>
                    <a:pt x="139524" y="205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279924" y="4070618"/>
              <a:ext cx="32132" cy="469122"/>
            </a:xfrm>
            <a:custGeom>
              <a:avLst/>
              <a:gdLst/>
              <a:ahLst/>
              <a:cxnLst/>
              <a:rect l="0" t="0" r="0" b="0"/>
              <a:pathLst>
                <a:path w="32132" h="469122">
                  <a:moveTo>
                    <a:pt x="32131" y="0"/>
                  </a:moveTo>
                  <a:lnTo>
                    <a:pt x="27715" y="59223"/>
                  </a:lnTo>
                  <a:lnTo>
                    <a:pt x="21465" y="120474"/>
                  </a:lnTo>
                  <a:lnTo>
                    <a:pt x="19567" y="177158"/>
                  </a:lnTo>
                  <a:lnTo>
                    <a:pt x="12326" y="236350"/>
                  </a:lnTo>
                  <a:lnTo>
                    <a:pt x="7203" y="295555"/>
                  </a:lnTo>
                  <a:lnTo>
                    <a:pt x="3117" y="351016"/>
                  </a:lnTo>
                  <a:lnTo>
                    <a:pt x="273" y="413422"/>
                  </a:lnTo>
                  <a:lnTo>
                    <a:pt x="0" y="469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99479" y="4745381"/>
            <a:ext cx="1322212" cy="481975"/>
            <a:chOff x="2899479" y="4745381"/>
            <a:chExt cx="1322212" cy="481975"/>
          </a:xfrm>
        </p:grpSpPr>
        <p:sp>
          <p:nvSpPr>
            <p:cNvPr id="58" name="Freeform 57"/>
            <p:cNvSpPr/>
            <p:nvPr/>
          </p:nvSpPr>
          <p:spPr>
            <a:xfrm>
              <a:off x="2899479" y="4751808"/>
              <a:ext cx="82330" cy="237774"/>
            </a:xfrm>
            <a:custGeom>
              <a:avLst/>
              <a:gdLst/>
              <a:ahLst/>
              <a:cxnLst/>
              <a:rect l="0" t="0" r="0" b="0"/>
              <a:pathLst>
                <a:path w="82330" h="237774">
                  <a:moveTo>
                    <a:pt x="11640" y="0"/>
                  </a:moveTo>
                  <a:lnTo>
                    <a:pt x="14822" y="58734"/>
                  </a:lnTo>
                  <a:lnTo>
                    <a:pt x="8857" y="112836"/>
                  </a:lnTo>
                  <a:lnTo>
                    <a:pt x="0" y="172529"/>
                  </a:lnTo>
                  <a:lnTo>
                    <a:pt x="5970" y="200432"/>
                  </a:lnTo>
                  <a:lnTo>
                    <a:pt x="16736" y="214275"/>
                  </a:lnTo>
                  <a:lnTo>
                    <a:pt x="31042" y="224473"/>
                  </a:lnTo>
                  <a:lnTo>
                    <a:pt x="54439" y="233515"/>
                  </a:lnTo>
                  <a:lnTo>
                    <a:pt x="82329" y="2377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88235" y="4758234"/>
              <a:ext cx="57838" cy="469122"/>
            </a:xfrm>
            <a:custGeom>
              <a:avLst/>
              <a:gdLst/>
              <a:ahLst/>
              <a:cxnLst/>
              <a:rect l="0" t="0" r="0" b="0"/>
              <a:pathLst>
                <a:path w="57838" h="469122">
                  <a:moveTo>
                    <a:pt x="57837" y="0"/>
                  </a:moveTo>
                  <a:lnTo>
                    <a:pt x="51807" y="52079"/>
                  </a:lnTo>
                  <a:lnTo>
                    <a:pt x="49541" y="111774"/>
                  </a:lnTo>
                  <a:lnTo>
                    <a:pt x="41168" y="174557"/>
                  </a:lnTo>
                  <a:lnTo>
                    <a:pt x="37169" y="231977"/>
                  </a:lnTo>
                  <a:lnTo>
                    <a:pt x="29715" y="288039"/>
                  </a:lnTo>
                  <a:lnTo>
                    <a:pt x="21366" y="344071"/>
                  </a:lnTo>
                  <a:lnTo>
                    <a:pt x="7292" y="402045"/>
                  </a:lnTo>
                  <a:lnTo>
                    <a:pt x="960" y="450468"/>
                  </a:lnTo>
                  <a:lnTo>
                    <a:pt x="0" y="469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200303" y="4818086"/>
              <a:ext cx="205214" cy="311524"/>
            </a:xfrm>
            <a:custGeom>
              <a:avLst/>
              <a:gdLst/>
              <a:ahLst/>
              <a:cxnLst/>
              <a:rect l="0" t="0" r="0" b="0"/>
              <a:pathLst>
                <a:path w="205214" h="311524">
                  <a:moveTo>
                    <a:pt x="6426" y="30116"/>
                  </a:moveTo>
                  <a:lnTo>
                    <a:pt x="13250" y="16470"/>
                  </a:lnTo>
                  <a:lnTo>
                    <a:pt x="24216" y="7867"/>
                  </a:lnTo>
                  <a:lnTo>
                    <a:pt x="40038" y="2377"/>
                  </a:lnTo>
                  <a:lnTo>
                    <a:pt x="70890" y="0"/>
                  </a:lnTo>
                  <a:lnTo>
                    <a:pt x="87201" y="1974"/>
                  </a:lnTo>
                  <a:lnTo>
                    <a:pt x="111839" y="13924"/>
                  </a:lnTo>
                  <a:lnTo>
                    <a:pt x="130405" y="31031"/>
                  </a:lnTo>
                  <a:lnTo>
                    <a:pt x="133349" y="37152"/>
                  </a:lnTo>
                  <a:lnTo>
                    <a:pt x="134716" y="49666"/>
                  </a:lnTo>
                  <a:lnTo>
                    <a:pt x="131039" y="60464"/>
                  </a:lnTo>
                  <a:lnTo>
                    <a:pt x="123931" y="70024"/>
                  </a:lnTo>
                  <a:lnTo>
                    <a:pt x="113631" y="79032"/>
                  </a:lnTo>
                  <a:lnTo>
                    <a:pt x="53514" y="105059"/>
                  </a:lnTo>
                  <a:lnTo>
                    <a:pt x="28233" y="114522"/>
                  </a:lnTo>
                  <a:lnTo>
                    <a:pt x="25248" y="117090"/>
                  </a:lnTo>
                  <a:lnTo>
                    <a:pt x="25400" y="119516"/>
                  </a:lnTo>
                  <a:lnTo>
                    <a:pt x="27644" y="121848"/>
                  </a:lnTo>
                  <a:lnTo>
                    <a:pt x="87376" y="143744"/>
                  </a:lnTo>
                  <a:lnTo>
                    <a:pt x="145875" y="171626"/>
                  </a:lnTo>
                  <a:lnTo>
                    <a:pt x="192677" y="207025"/>
                  </a:lnTo>
                  <a:lnTo>
                    <a:pt x="201784" y="219894"/>
                  </a:lnTo>
                  <a:lnTo>
                    <a:pt x="205212" y="227324"/>
                  </a:lnTo>
                  <a:lnTo>
                    <a:pt x="205213" y="245101"/>
                  </a:lnTo>
                  <a:lnTo>
                    <a:pt x="199739" y="263473"/>
                  </a:lnTo>
                  <a:lnTo>
                    <a:pt x="190166" y="278780"/>
                  </a:lnTo>
                  <a:lnTo>
                    <a:pt x="178771" y="288915"/>
                  </a:lnTo>
                  <a:lnTo>
                    <a:pt x="146938" y="303689"/>
                  </a:lnTo>
                  <a:lnTo>
                    <a:pt x="106709" y="311523"/>
                  </a:lnTo>
                  <a:lnTo>
                    <a:pt x="52134" y="307610"/>
                  </a:lnTo>
                  <a:lnTo>
                    <a:pt x="31739" y="305536"/>
                  </a:lnTo>
                  <a:lnTo>
                    <a:pt x="15535" y="299854"/>
                  </a:lnTo>
                  <a:lnTo>
                    <a:pt x="10356" y="296340"/>
                  </a:lnTo>
                  <a:lnTo>
                    <a:pt x="0" y="2807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57135" y="4745381"/>
              <a:ext cx="150063" cy="167086"/>
            </a:xfrm>
            <a:custGeom>
              <a:avLst/>
              <a:gdLst/>
              <a:ahLst/>
              <a:cxnLst/>
              <a:rect l="0" t="0" r="0" b="0"/>
              <a:pathLst>
                <a:path w="150063" h="167086">
                  <a:moveTo>
                    <a:pt x="2257" y="0"/>
                  </a:moveTo>
                  <a:lnTo>
                    <a:pt x="12492" y="6823"/>
                  </a:lnTo>
                  <a:lnTo>
                    <a:pt x="19420" y="17789"/>
                  </a:lnTo>
                  <a:lnTo>
                    <a:pt x="22268" y="24712"/>
                  </a:lnTo>
                  <a:lnTo>
                    <a:pt x="21623" y="40021"/>
                  </a:lnTo>
                  <a:lnTo>
                    <a:pt x="0" y="102032"/>
                  </a:lnTo>
                  <a:lnTo>
                    <a:pt x="778" y="115323"/>
                  </a:lnTo>
                  <a:lnTo>
                    <a:pt x="7312" y="128371"/>
                  </a:lnTo>
                  <a:lnTo>
                    <a:pt x="17357" y="139882"/>
                  </a:lnTo>
                  <a:lnTo>
                    <a:pt x="41259" y="153090"/>
                  </a:lnTo>
                  <a:lnTo>
                    <a:pt x="55293" y="157294"/>
                  </a:lnTo>
                  <a:lnTo>
                    <a:pt x="109749" y="164779"/>
                  </a:lnTo>
                  <a:lnTo>
                    <a:pt x="150062" y="167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75066" y="4758234"/>
              <a:ext cx="54466" cy="327743"/>
            </a:xfrm>
            <a:custGeom>
              <a:avLst/>
              <a:gdLst/>
              <a:ahLst/>
              <a:cxnLst/>
              <a:rect l="0" t="0" r="0" b="0"/>
              <a:pathLst>
                <a:path w="54466" h="327743">
                  <a:moveTo>
                    <a:pt x="38558" y="0"/>
                  </a:moveTo>
                  <a:lnTo>
                    <a:pt x="43645" y="22875"/>
                  </a:lnTo>
                  <a:lnTo>
                    <a:pt x="50439" y="79469"/>
                  </a:lnTo>
                  <a:lnTo>
                    <a:pt x="54465" y="122128"/>
                  </a:lnTo>
                  <a:lnTo>
                    <a:pt x="44688" y="178599"/>
                  </a:lnTo>
                  <a:lnTo>
                    <a:pt x="29972" y="239837"/>
                  </a:lnTo>
                  <a:lnTo>
                    <a:pt x="10710" y="301923"/>
                  </a:lnTo>
                  <a:lnTo>
                    <a:pt x="0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32669" y="4764660"/>
              <a:ext cx="112303" cy="173512"/>
            </a:xfrm>
            <a:custGeom>
              <a:avLst/>
              <a:gdLst/>
              <a:ahLst/>
              <a:cxnLst/>
              <a:rect l="0" t="0" r="0" b="0"/>
              <a:pathLst>
                <a:path w="112303" h="173512">
                  <a:moveTo>
                    <a:pt x="15907" y="0"/>
                  </a:moveTo>
                  <a:lnTo>
                    <a:pt x="7974" y="60348"/>
                  </a:lnTo>
                  <a:lnTo>
                    <a:pt x="0" y="105426"/>
                  </a:lnTo>
                  <a:lnTo>
                    <a:pt x="5923" y="146315"/>
                  </a:lnTo>
                  <a:lnTo>
                    <a:pt x="9965" y="151810"/>
                  </a:lnTo>
                  <a:lnTo>
                    <a:pt x="22073" y="159820"/>
                  </a:lnTo>
                  <a:lnTo>
                    <a:pt x="58963" y="170066"/>
                  </a:lnTo>
                  <a:lnTo>
                    <a:pt x="112302" y="173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06062" y="4790366"/>
              <a:ext cx="15629" cy="392005"/>
            </a:xfrm>
            <a:custGeom>
              <a:avLst/>
              <a:gdLst/>
              <a:ahLst/>
              <a:cxnLst/>
              <a:rect l="0" t="0" r="0" b="0"/>
              <a:pathLst>
                <a:path w="15629" h="392005">
                  <a:moveTo>
                    <a:pt x="9598" y="0"/>
                  </a:moveTo>
                  <a:lnTo>
                    <a:pt x="15628" y="57165"/>
                  </a:lnTo>
                  <a:lnTo>
                    <a:pt x="12590" y="117776"/>
                  </a:lnTo>
                  <a:lnTo>
                    <a:pt x="9861" y="178167"/>
                  </a:lnTo>
                  <a:lnTo>
                    <a:pt x="4088" y="236557"/>
                  </a:lnTo>
                  <a:lnTo>
                    <a:pt x="2512" y="299698"/>
                  </a:lnTo>
                  <a:lnTo>
                    <a:pt x="0" y="336033"/>
                  </a:lnTo>
                  <a:lnTo>
                    <a:pt x="3172" y="3920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832586" y="2894603"/>
            <a:ext cx="1322140" cy="833840"/>
            <a:chOff x="4832586" y="2894603"/>
            <a:chExt cx="1322140" cy="833840"/>
          </a:xfrm>
        </p:grpSpPr>
        <p:sp>
          <p:nvSpPr>
            <p:cNvPr id="66" name="Freeform 65"/>
            <p:cNvSpPr/>
            <p:nvPr/>
          </p:nvSpPr>
          <p:spPr>
            <a:xfrm>
              <a:off x="4832586" y="2939588"/>
              <a:ext cx="19232" cy="302037"/>
            </a:xfrm>
            <a:custGeom>
              <a:avLst/>
              <a:gdLst/>
              <a:ahLst/>
              <a:cxnLst/>
              <a:rect l="0" t="0" r="0" b="0"/>
              <a:pathLst>
                <a:path w="19232" h="302037">
                  <a:moveTo>
                    <a:pt x="0" y="0"/>
                  </a:moveTo>
                  <a:lnTo>
                    <a:pt x="13020" y="56222"/>
                  </a:lnTo>
                  <a:lnTo>
                    <a:pt x="18730" y="111009"/>
                  </a:lnTo>
                  <a:lnTo>
                    <a:pt x="19231" y="171761"/>
                  </a:lnTo>
                  <a:lnTo>
                    <a:pt x="17371" y="228575"/>
                  </a:lnTo>
                  <a:lnTo>
                    <a:pt x="10068" y="284568"/>
                  </a:lnTo>
                  <a:lnTo>
                    <a:pt x="12853" y="302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974039" y="2948738"/>
              <a:ext cx="268311" cy="261726"/>
            </a:xfrm>
            <a:custGeom>
              <a:avLst/>
              <a:gdLst/>
              <a:ahLst/>
              <a:cxnLst/>
              <a:rect l="0" t="0" r="0" b="0"/>
              <a:pathLst>
                <a:path w="268311" h="261726">
                  <a:moveTo>
                    <a:pt x="167010" y="3702"/>
                  </a:moveTo>
                  <a:lnTo>
                    <a:pt x="145060" y="0"/>
                  </a:lnTo>
                  <a:lnTo>
                    <a:pt x="91635" y="8414"/>
                  </a:lnTo>
                  <a:lnTo>
                    <a:pt x="71846" y="15253"/>
                  </a:lnTo>
                  <a:lnTo>
                    <a:pt x="11813" y="56020"/>
                  </a:lnTo>
                  <a:lnTo>
                    <a:pt x="3305" y="64798"/>
                  </a:lnTo>
                  <a:lnTo>
                    <a:pt x="37" y="70138"/>
                  </a:lnTo>
                  <a:lnTo>
                    <a:pt x="0" y="75126"/>
                  </a:lnTo>
                  <a:lnTo>
                    <a:pt x="2117" y="79879"/>
                  </a:lnTo>
                  <a:lnTo>
                    <a:pt x="5671" y="84476"/>
                  </a:lnTo>
                  <a:lnTo>
                    <a:pt x="21044" y="89584"/>
                  </a:lnTo>
                  <a:lnTo>
                    <a:pt x="72645" y="92863"/>
                  </a:lnTo>
                  <a:lnTo>
                    <a:pt x="128649" y="98651"/>
                  </a:lnTo>
                  <a:lnTo>
                    <a:pt x="160642" y="103477"/>
                  </a:lnTo>
                  <a:lnTo>
                    <a:pt x="196615" y="117901"/>
                  </a:lnTo>
                  <a:lnTo>
                    <a:pt x="243011" y="148531"/>
                  </a:lnTo>
                  <a:lnTo>
                    <a:pt x="252675" y="159467"/>
                  </a:lnTo>
                  <a:lnTo>
                    <a:pt x="264697" y="183942"/>
                  </a:lnTo>
                  <a:lnTo>
                    <a:pt x="268310" y="209831"/>
                  </a:lnTo>
                  <a:lnTo>
                    <a:pt x="263443" y="227887"/>
                  </a:lnTo>
                  <a:lnTo>
                    <a:pt x="254139" y="243291"/>
                  </a:lnTo>
                  <a:lnTo>
                    <a:pt x="242864" y="252517"/>
                  </a:lnTo>
                  <a:lnTo>
                    <a:pt x="214239" y="261725"/>
                  </a:lnTo>
                  <a:lnTo>
                    <a:pt x="157415" y="261376"/>
                  </a:lnTo>
                  <a:lnTo>
                    <a:pt x="99902" y="251847"/>
                  </a:lnTo>
                  <a:lnTo>
                    <a:pt x="81515" y="242248"/>
                  </a:lnTo>
                  <a:lnTo>
                    <a:pt x="57763" y="22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732270" y="2901030"/>
              <a:ext cx="42975" cy="289185"/>
            </a:xfrm>
            <a:custGeom>
              <a:avLst/>
              <a:gdLst/>
              <a:ahLst/>
              <a:cxnLst/>
              <a:rect l="0" t="0" r="0" b="0"/>
              <a:pathLst>
                <a:path w="42975" h="289185">
                  <a:moveTo>
                    <a:pt x="38558" y="0"/>
                  </a:moveTo>
                  <a:lnTo>
                    <a:pt x="42974" y="57094"/>
                  </a:lnTo>
                  <a:lnTo>
                    <a:pt x="40391" y="113090"/>
                  </a:lnTo>
                  <a:lnTo>
                    <a:pt x="31675" y="173484"/>
                  </a:lnTo>
                  <a:lnTo>
                    <a:pt x="19239" y="233187"/>
                  </a:lnTo>
                  <a:lnTo>
                    <a:pt x="0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913638" y="2894603"/>
              <a:ext cx="241088" cy="302773"/>
            </a:xfrm>
            <a:custGeom>
              <a:avLst/>
              <a:gdLst/>
              <a:ahLst/>
              <a:cxnLst/>
              <a:rect l="0" t="0" r="0" b="0"/>
              <a:pathLst>
                <a:path w="241088" h="302773">
                  <a:moveTo>
                    <a:pt x="37127" y="0"/>
                  </a:moveTo>
                  <a:lnTo>
                    <a:pt x="26011" y="46050"/>
                  </a:lnTo>
                  <a:lnTo>
                    <a:pt x="18658" y="88681"/>
                  </a:lnTo>
                  <a:lnTo>
                    <a:pt x="5668" y="145794"/>
                  </a:lnTo>
                  <a:lnTo>
                    <a:pt x="0" y="202139"/>
                  </a:lnTo>
                  <a:lnTo>
                    <a:pt x="13703" y="262449"/>
                  </a:lnTo>
                  <a:lnTo>
                    <a:pt x="21718" y="273970"/>
                  </a:lnTo>
                  <a:lnTo>
                    <a:pt x="44317" y="293002"/>
                  </a:lnTo>
                  <a:lnTo>
                    <a:pt x="63058" y="302772"/>
                  </a:lnTo>
                  <a:lnTo>
                    <a:pt x="110664" y="302209"/>
                  </a:lnTo>
                  <a:lnTo>
                    <a:pt x="146302" y="293317"/>
                  </a:lnTo>
                  <a:lnTo>
                    <a:pt x="177222" y="278021"/>
                  </a:lnTo>
                  <a:lnTo>
                    <a:pt x="203243" y="251701"/>
                  </a:lnTo>
                  <a:lnTo>
                    <a:pt x="234256" y="205705"/>
                  </a:lnTo>
                  <a:lnTo>
                    <a:pt x="238985" y="191390"/>
                  </a:lnTo>
                  <a:lnTo>
                    <a:pt x="241087" y="173126"/>
                  </a:lnTo>
                  <a:lnTo>
                    <a:pt x="238213" y="156917"/>
                  </a:lnTo>
                  <a:lnTo>
                    <a:pt x="235447" y="149596"/>
                  </a:lnTo>
                  <a:lnTo>
                    <a:pt x="226662" y="139556"/>
                  </a:lnTo>
                  <a:lnTo>
                    <a:pt x="221320" y="135880"/>
                  </a:lnTo>
                  <a:lnTo>
                    <a:pt x="214903" y="134857"/>
                  </a:lnTo>
                  <a:lnTo>
                    <a:pt x="200157" y="137528"/>
                  </a:lnTo>
                  <a:lnTo>
                    <a:pt x="164968" y="158930"/>
                  </a:lnTo>
                  <a:lnTo>
                    <a:pt x="144943" y="176449"/>
                  </a:lnTo>
                  <a:lnTo>
                    <a:pt x="129140" y="199796"/>
                  </a:lnTo>
                  <a:lnTo>
                    <a:pt x="119371" y="216763"/>
                  </a:lnTo>
                  <a:lnTo>
                    <a:pt x="112237" y="227722"/>
                  </a:lnTo>
                  <a:lnTo>
                    <a:pt x="90481" y="289817"/>
                  </a:lnTo>
                  <a:lnTo>
                    <a:pt x="88537" y="295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986227" y="3482121"/>
              <a:ext cx="248735" cy="246322"/>
            </a:xfrm>
            <a:custGeom>
              <a:avLst/>
              <a:gdLst/>
              <a:ahLst/>
              <a:cxnLst/>
              <a:rect l="0" t="0" r="0" b="0"/>
              <a:pathLst>
                <a:path w="248735" h="246322">
                  <a:moveTo>
                    <a:pt x="135543" y="3703"/>
                  </a:moveTo>
                  <a:lnTo>
                    <a:pt x="114307" y="0"/>
                  </a:lnTo>
                  <a:lnTo>
                    <a:pt x="55383" y="10414"/>
                  </a:lnTo>
                  <a:lnTo>
                    <a:pt x="37795" y="15254"/>
                  </a:lnTo>
                  <a:lnTo>
                    <a:pt x="14868" y="29997"/>
                  </a:lnTo>
                  <a:lnTo>
                    <a:pt x="6222" y="38953"/>
                  </a:lnTo>
                  <a:lnTo>
                    <a:pt x="0" y="50073"/>
                  </a:lnTo>
                  <a:lnTo>
                    <a:pt x="196" y="54609"/>
                  </a:lnTo>
                  <a:lnTo>
                    <a:pt x="2470" y="58348"/>
                  </a:lnTo>
                  <a:lnTo>
                    <a:pt x="6128" y="61554"/>
                  </a:lnTo>
                  <a:lnTo>
                    <a:pt x="28333" y="69478"/>
                  </a:lnTo>
                  <a:lnTo>
                    <a:pt x="86526" y="75649"/>
                  </a:lnTo>
                  <a:lnTo>
                    <a:pt x="141616" y="87355"/>
                  </a:lnTo>
                  <a:lnTo>
                    <a:pt x="186359" y="102012"/>
                  </a:lnTo>
                  <a:lnTo>
                    <a:pt x="218293" y="122485"/>
                  </a:lnTo>
                  <a:lnTo>
                    <a:pt x="242262" y="148506"/>
                  </a:lnTo>
                  <a:lnTo>
                    <a:pt x="247237" y="163265"/>
                  </a:lnTo>
                  <a:lnTo>
                    <a:pt x="248734" y="180296"/>
                  </a:lnTo>
                  <a:lnTo>
                    <a:pt x="247019" y="195006"/>
                  </a:lnTo>
                  <a:lnTo>
                    <a:pt x="235217" y="218743"/>
                  </a:lnTo>
                  <a:lnTo>
                    <a:pt x="224113" y="229707"/>
                  </a:lnTo>
                  <a:lnTo>
                    <a:pt x="209895" y="236960"/>
                  </a:lnTo>
                  <a:lnTo>
                    <a:pt x="160435" y="246321"/>
                  </a:lnTo>
                  <a:lnTo>
                    <a:pt x="137206" y="244023"/>
                  </a:lnTo>
                  <a:lnTo>
                    <a:pt x="74578" y="219703"/>
                  </a:lnTo>
                  <a:lnTo>
                    <a:pt x="55121" y="207813"/>
                  </a:lnTo>
                  <a:lnTo>
                    <a:pt x="45575" y="196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4665502" y="3507827"/>
            <a:ext cx="224922" cy="260756"/>
          </a:xfrm>
          <a:custGeom>
            <a:avLst/>
            <a:gdLst/>
            <a:ahLst/>
            <a:cxnLst/>
            <a:rect l="0" t="0" r="0" b="0"/>
            <a:pathLst>
              <a:path w="224922" h="260756">
                <a:moveTo>
                  <a:pt x="0" y="3702"/>
                </a:moveTo>
                <a:lnTo>
                  <a:pt x="21950" y="0"/>
                </a:lnTo>
                <a:lnTo>
                  <a:pt x="68079" y="6486"/>
                </a:lnTo>
                <a:lnTo>
                  <a:pt x="117963" y="27698"/>
                </a:lnTo>
                <a:lnTo>
                  <a:pt x="146988" y="50332"/>
                </a:lnTo>
                <a:lnTo>
                  <a:pt x="185751" y="101659"/>
                </a:lnTo>
                <a:lnTo>
                  <a:pt x="193232" y="118642"/>
                </a:lnTo>
                <a:lnTo>
                  <a:pt x="196729" y="149703"/>
                </a:lnTo>
                <a:lnTo>
                  <a:pt x="192132" y="188499"/>
                </a:lnTo>
                <a:lnTo>
                  <a:pt x="177838" y="221098"/>
                </a:lnTo>
                <a:lnTo>
                  <a:pt x="166151" y="235037"/>
                </a:lnTo>
                <a:lnTo>
                  <a:pt x="137295" y="250913"/>
                </a:lnTo>
                <a:lnTo>
                  <a:pt x="115763" y="254477"/>
                </a:lnTo>
                <a:lnTo>
                  <a:pt x="79672" y="250946"/>
                </a:lnTo>
                <a:lnTo>
                  <a:pt x="62006" y="241981"/>
                </a:lnTo>
                <a:lnTo>
                  <a:pt x="34452" y="212236"/>
                </a:lnTo>
                <a:lnTo>
                  <a:pt x="29593" y="197539"/>
                </a:lnTo>
                <a:lnTo>
                  <a:pt x="28761" y="171097"/>
                </a:lnTo>
                <a:lnTo>
                  <a:pt x="29885" y="162425"/>
                </a:lnTo>
                <a:lnTo>
                  <a:pt x="36845" y="148981"/>
                </a:lnTo>
                <a:lnTo>
                  <a:pt x="41700" y="143397"/>
                </a:lnTo>
                <a:lnTo>
                  <a:pt x="48507" y="140389"/>
                </a:lnTo>
                <a:lnTo>
                  <a:pt x="65591" y="138949"/>
                </a:lnTo>
                <a:lnTo>
                  <a:pt x="91870" y="145565"/>
                </a:lnTo>
                <a:lnTo>
                  <a:pt x="120492" y="160595"/>
                </a:lnTo>
                <a:lnTo>
                  <a:pt x="181874" y="211490"/>
                </a:lnTo>
                <a:lnTo>
                  <a:pt x="215239" y="243380"/>
                </a:lnTo>
                <a:lnTo>
                  <a:pt x="224921" y="2607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4761897" y="4064535"/>
            <a:ext cx="570339" cy="370553"/>
            <a:chOff x="4761897" y="4064535"/>
            <a:chExt cx="570339" cy="370553"/>
          </a:xfrm>
        </p:grpSpPr>
        <p:sp>
          <p:nvSpPr>
            <p:cNvPr id="73" name="Freeform 72"/>
            <p:cNvSpPr/>
            <p:nvPr/>
          </p:nvSpPr>
          <p:spPr>
            <a:xfrm>
              <a:off x="4761897" y="4101198"/>
              <a:ext cx="262008" cy="333890"/>
            </a:xfrm>
            <a:custGeom>
              <a:avLst/>
              <a:gdLst/>
              <a:ahLst/>
              <a:cxnLst/>
              <a:rect l="0" t="0" r="0" b="0"/>
              <a:pathLst>
                <a:path w="262008" h="333890">
                  <a:moveTo>
                    <a:pt x="0" y="46536"/>
                  </a:moveTo>
                  <a:lnTo>
                    <a:pt x="3411" y="36302"/>
                  </a:lnTo>
                  <a:lnTo>
                    <a:pt x="15767" y="19702"/>
                  </a:lnTo>
                  <a:lnTo>
                    <a:pt x="28905" y="11285"/>
                  </a:lnTo>
                  <a:lnTo>
                    <a:pt x="60611" y="63"/>
                  </a:lnTo>
                  <a:lnTo>
                    <a:pt x="89283" y="0"/>
                  </a:lnTo>
                  <a:lnTo>
                    <a:pt x="116978" y="7915"/>
                  </a:lnTo>
                  <a:lnTo>
                    <a:pt x="130772" y="17233"/>
                  </a:lnTo>
                  <a:lnTo>
                    <a:pt x="136450" y="22716"/>
                  </a:lnTo>
                  <a:lnTo>
                    <a:pt x="139521" y="29228"/>
                  </a:lnTo>
                  <a:lnTo>
                    <a:pt x="141029" y="44080"/>
                  </a:lnTo>
                  <a:lnTo>
                    <a:pt x="135511" y="58297"/>
                  </a:lnTo>
                  <a:lnTo>
                    <a:pt x="125918" y="70328"/>
                  </a:lnTo>
                  <a:lnTo>
                    <a:pt x="85323" y="93251"/>
                  </a:lnTo>
                  <a:lnTo>
                    <a:pt x="71481" y="98954"/>
                  </a:lnTo>
                  <a:lnTo>
                    <a:pt x="70503" y="100760"/>
                  </a:lnTo>
                  <a:lnTo>
                    <a:pt x="73421" y="101965"/>
                  </a:lnTo>
                  <a:lnTo>
                    <a:pt x="130501" y="117330"/>
                  </a:lnTo>
                  <a:lnTo>
                    <a:pt x="152913" y="125587"/>
                  </a:lnTo>
                  <a:lnTo>
                    <a:pt x="204671" y="159288"/>
                  </a:lnTo>
                  <a:lnTo>
                    <a:pt x="243311" y="206804"/>
                  </a:lnTo>
                  <a:lnTo>
                    <a:pt x="258513" y="239274"/>
                  </a:lnTo>
                  <a:lnTo>
                    <a:pt x="262007" y="268824"/>
                  </a:lnTo>
                  <a:lnTo>
                    <a:pt x="259017" y="284805"/>
                  </a:lnTo>
                  <a:lnTo>
                    <a:pt x="249304" y="301832"/>
                  </a:lnTo>
                  <a:lnTo>
                    <a:pt x="233228" y="320379"/>
                  </a:lnTo>
                  <a:lnTo>
                    <a:pt x="217148" y="330064"/>
                  </a:lnTo>
                  <a:lnTo>
                    <a:pt x="172716" y="333889"/>
                  </a:lnTo>
                  <a:lnTo>
                    <a:pt x="115966" y="326629"/>
                  </a:lnTo>
                  <a:lnTo>
                    <a:pt x="65370" y="305582"/>
                  </a:lnTo>
                  <a:lnTo>
                    <a:pt x="25705" y="2778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020303" y="4064535"/>
              <a:ext cx="311933" cy="356952"/>
            </a:xfrm>
            <a:custGeom>
              <a:avLst/>
              <a:gdLst/>
              <a:ahLst/>
              <a:cxnLst/>
              <a:rect l="0" t="0" r="0" b="0"/>
              <a:pathLst>
                <a:path w="311933" h="356952">
                  <a:moveTo>
                    <a:pt x="191436" y="12510"/>
                  </a:moveTo>
                  <a:lnTo>
                    <a:pt x="146863" y="2262"/>
                  </a:lnTo>
                  <a:lnTo>
                    <a:pt x="89207" y="0"/>
                  </a:lnTo>
                  <a:lnTo>
                    <a:pt x="56441" y="5570"/>
                  </a:lnTo>
                  <a:lnTo>
                    <a:pt x="22783" y="19681"/>
                  </a:lnTo>
                  <a:lnTo>
                    <a:pt x="1748" y="36220"/>
                  </a:lnTo>
                  <a:lnTo>
                    <a:pt x="0" y="40455"/>
                  </a:lnTo>
                  <a:lnTo>
                    <a:pt x="263" y="44707"/>
                  </a:lnTo>
                  <a:lnTo>
                    <a:pt x="1866" y="48969"/>
                  </a:lnTo>
                  <a:lnTo>
                    <a:pt x="14357" y="61791"/>
                  </a:lnTo>
                  <a:lnTo>
                    <a:pt x="45271" y="71223"/>
                  </a:lnTo>
                  <a:lnTo>
                    <a:pt x="98353" y="76391"/>
                  </a:lnTo>
                  <a:lnTo>
                    <a:pt x="156513" y="86924"/>
                  </a:lnTo>
                  <a:lnTo>
                    <a:pt x="191307" y="92900"/>
                  </a:lnTo>
                  <a:lnTo>
                    <a:pt x="239027" y="110532"/>
                  </a:lnTo>
                  <a:lnTo>
                    <a:pt x="281557" y="147934"/>
                  </a:lnTo>
                  <a:lnTo>
                    <a:pt x="293905" y="170293"/>
                  </a:lnTo>
                  <a:lnTo>
                    <a:pt x="310534" y="223114"/>
                  </a:lnTo>
                  <a:lnTo>
                    <a:pt x="311932" y="247628"/>
                  </a:lnTo>
                  <a:lnTo>
                    <a:pt x="303646" y="300198"/>
                  </a:lnTo>
                  <a:lnTo>
                    <a:pt x="296287" y="313168"/>
                  </a:lnTo>
                  <a:lnTo>
                    <a:pt x="271384" y="337646"/>
                  </a:lnTo>
                  <a:lnTo>
                    <a:pt x="247811" y="350824"/>
                  </a:lnTo>
                  <a:lnTo>
                    <a:pt x="221627" y="356951"/>
                  </a:lnTo>
                  <a:lnTo>
                    <a:pt x="199191" y="355355"/>
                  </a:lnTo>
                  <a:lnTo>
                    <a:pt x="167289" y="338157"/>
                  </a:lnTo>
                  <a:lnTo>
                    <a:pt x="107894" y="301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841166" y="4841776"/>
            <a:ext cx="484864" cy="353448"/>
            <a:chOff x="4841166" y="4841776"/>
            <a:chExt cx="484864" cy="353448"/>
          </a:xfrm>
        </p:grpSpPr>
        <p:sp>
          <p:nvSpPr>
            <p:cNvPr id="76" name="Freeform 75"/>
            <p:cNvSpPr/>
            <p:nvPr/>
          </p:nvSpPr>
          <p:spPr>
            <a:xfrm>
              <a:off x="4841166" y="4841776"/>
              <a:ext cx="113521" cy="167085"/>
            </a:xfrm>
            <a:custGeom>
              <a:avLst/>
              <a:gdLst/>
              <a:ahLst/>
              <a:cxnLst/>
              <a:rect l="0" t="0" r="0" b="0"/>
              <a:pathLst>
                <a:path w="113521" h="167085">
                  <a:moveTo>
                    <a:pt x="29978" y="0"/>
                  </a:moveTo>
                  <a:lnTo>
                    <a:pt x="14872" y="60425"/>
                  </a:lnTo>
                  <a:lnTo>
                    <a:pt x="0" y="114840"/>
                  </a:lnTo>
                  <a:lnTo>
                    <a:pt x="4516" y="131726"/>
                  </a:lnTo>
                  <a:lnTo>
                    <a:pt x="14377" y="145657"/>
                  </a:lnTo>
                  <a:lnTo>
                    <a:pt x="28281" y="156609"/>
                  </a:lnTo>
                  <a:lnTo>
                    <a:pt x="47789" y="162428"/>
                  </a:lnTo>
                  <a:lnTo>
                    <a:pt x="100688" y="166676"/>
                  </a:lnTo>
                  <a:lnTo>
                    <a:pt x="113520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973965" y="4848202"/>
              <a:ext cx="25671" cy="347022"/>
            </a:xfrm>
            <a:custGeom>
              <a:avLst/>
              <a:gdLst/>
              <a:ahLst/>
              <a:cxnLst/>
              <a:rect l="0" t="0" r="0" b="0"/>
              <a:pathLst>
                <a:path w="25671" h="347022">
                  <a:moveTo>
                    <a:pt x="19279" y="0"/>
                  </a:moveTo>
                  <a:lnTo>
                    <a:pt x="23696" y="18248"/>
                  </a:lnTo>
                  <a:lnTo>
                    <a:pt x="25441" y="81097"/>
                  </a:lnTo>
                  <a:lnTo>
                    <a:pt x="25670" y="135407"/>
                  </a:lnTo>
                  <a:lnTo>
                    <a:pt x="18712" y="192265"/>
                  </a:lnTo>
                  <a:lnTo>
                    <a:pt x="9784" y="254859"/>
                  </a:lnTo>
                  <a:lnTo>
                    <a:pt x="792" y="315158"/>
                  </a:lnTo>
                  <a:lnTo>
                    <a:pt x="0" y="347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21770" y="4861452"/>
              <a:ext cx="204260" cy="281616"/>
            </a:xfrm>
            <a:custGeom>
              <a:avLst/>
              <a:gdLst/>
              <a:ahLst/>
              <a:cxnLst/>
              <a:rect l="0" t="0" r="0" b="0"/>
              <a:pathLst>
                <a:path w="204260" h="281616">
                  <a:moveTo>
                    <a:pt x="134953" y="6029"/>
                  </a:moveTo>
                  <a:lnTo>
                    <a:pt x="77787" y="0"/>
                  </a:lnTo>
                  <a:lnTo>
                    <a:pt x="20678" y="6628"/>
                  </a:lnTo>
                  <a:lnTo>
                    <a:pt x="11643" y="8570"/>
                  </a:lnTo>
                  <a:lnTo>
                    <a:pt x="6334" y="12007"/>
                  </a:lnTo>
                  <a:lnTo>
                    <a:pt x="3509" y="16441"/>
                  </a:lnTo>
                  <a:lnTo>
                    <a:pt x="2340" y="21539"/>
                  </a:lnTo>
                  <a:lnTo>
                    <a:pt x="4416" y="25652"/>
                  </a:lnTo>
                  <a:lnTo>
                    <a:pt x="14339" y="32125"/>
                  </a:lnTo>
                  <a:lnTo>
                    <a:pt x="76380" y="56974"/>
                  </a:lnTo>
                  <a:lnTo>
                    <a:pt x="134934" y="78610"/>
                  </a:lnTo>
                  <a:lnTo>
                    <a:pt x="157243" y="94229"/>
                  </a:lnTo>
                  <a:lnTo>
                    <a:pt x="187717" y="130412"/>
                  </a:lnTo>
                  <a:lnTo>
                    <a:pt x="200972" y="160562"/>
                  </a:lnTo>
                  <a:lnTo>
                    <a:pt x="204259" y="183040"/>
                  </a:lnTo>
                  <a:lnTo>
                    <a:pt x="199524" y="223629"/>
                  </a:lnTo>
                  <a:lnTo>
                    <a:pt x="189470" y="243141"/>
                  </a:lnTo>
                  <a:lnTo>
                    <a:pt x="169072" y="266996"/>
                  </a:lnTo>
                  <a:lnTo>
                    <a:pt x="152916" y="276697"/>
                  </a:lnTo>
                  <a:lnTo>
                    <a:pt x="107946" y="281615"/>
                  </a:lnTo>
                  <a:lnTo>
                    <a:pt x="87248" y="280601"/>
                  </a:lnTo>
                  <a:lnTo>
                    <a:pt x="56238" y="271288"/>
                  </a:lnTo>
                  <a:lnTo>
                    <a:pt x="0" y="2438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644526" y="3389429"/>
            <a:ext cx="494280" cy="321317"/>
            <a:chOff x="5644526" y="3389429"/>
            <a:chExt cx="494280" cy="321317"/>
          </a:xfrm>
        </p:grpSpPr>
        <p:sp>
          <p:nvSpPr>
            <p:cNvPr id="80" name="Freeform 79"/>
            <p:cNvSpPr/>
            <p:nvPr/>
          </p:nvSpPr>
          <p:spPr>
            <a:xfrm>
              <a:off x="5644526" y="3436233"/>
              <a:ext cx="177713" cy="274513"/>
            </a:xfrm>
            <a:custGeom>
              <a:avLst/>
              <a:gdLst/>
              <a:ahLst/>
              <a:cxnLst/>
              <a:rect l="0" t="0" r="0" b="0"/>
              <a:pathLst>
                <a:path w="177713" h="274513">
                  <a:moveTo>
                    <a:pt x="29907" y="36738"/>
                  </a:moveTo>
                  <a:lnTo>
                    <a:pt x="26496" y="26504"/>
                  </a:lnTo>
                  <a:lnTo>
                    <a:pt x="26919" y="22061"/>
                  </a:lnTo>
                  <a:lnTo>
                    <a:pt x="31197" y="13316"/>
                  </a:lnTo>
                  <a:lnTo>
                    <a:pt x="41667" y="6574"/>
                  </a:lnTo>
                  <a:lnTo>
                    <a:pt x="56555" y="1911"/>
                  </a:lnTo>
                  <a:lnTo>
                    <a:pt x="83580" y="0"/>
                  </a:lnTo>
                  <a:lnTo>
                    <a:pt x="105789" y="4353"/>
                  </a:lnTo>
                  <a:lnTo>
                    <a:pt x="119327" y="10682"/>
                  </a:lnTo>
                  <a:lnTo>
                    <a:pt x="135580" y="25686"/>
                  </a:lnTo>
                  <a:lnTo>
                    <a:pt x="162592" y="66014"/>
                  </a:lnTo>
                  <a:lnTo>
                    <a:pt x="168710" y="90714"/>
                  </a:lnTo>
                  <a:lnTo>
                    <a:pt x="169043" y="135093"/>
                  </a:lnTo>
                  <a:lnTo>
                    <a:pt x="162291" y="163941"/>
                  </a:lnTo>
                  <a:lnTo>
                    <a:pt x="134720" y="216221"/>
                  </a:lnTo>
                  <a:lnTo>
                    <a:pt x="124331" y="225518"/>
                  </a:lnTo>
                  <a:lnTo>
                    <a:pt x="100207" y="237304"/>
                  </a:lnTo>
                  <a:lnTo>
                    <a:pt x="74379" y="244288"/>
                  </a:lnTo>
                  <a:lnTo>
                    <a:pt x="54433" y="241086"/>
                  </a:lnTo>
                  <a:lnTo>
                    <a:pt x="44115" y="237233"/>
                  </a:lnTo>
                  <a:lnTo>
                    <a:pt x="26940" y="223432"/>
                  </a:lnTo>
                  <a:lnTo>
                    <a:pt x="9035" y="199398"/>
                  </a:lnTo>
                  <a:lnTo>
                    <a:pt x="2780" y="184005"/>
                  </a:lnTo>
                  <a:lnTo>
                    <a:pt x="0" y="165263"/>
                  </a:lnTo>
                  <a:lnTo>
                    <a:pt x="5258" y="138052"/>
                  </a:lnTo>
                  <a:lnTo>
                    <a:pt x="13954" y="126275"/>
                  </a:lnTo>
                  <a:lnTo>
                    <a:pt x="19272" y="122135"/>
                  </a:lnTo>
                  <a:lnTo>
                    <a:pt x="32797" y="119439"/>
                  </a:lnTo>
                  <a:lnTo>
                    <a:pt x="61340" y="123526"/>
                  </a:lnTo>
                  <a:lnTo>
                    <a:pt x="77699" y="132587"/>
                  </a:lnTo>
                  <a:lnTo>
                    <a:pt x="119421" y="173260"/>
                  </a:lnTo>
                  <a:lnTo>
                    <a:pt x="143637" y="210387"/>
                  </a:lnTo>
                  <a:lnTo>
                    <a:pt x="174964" y="268406"/>
                  </a:lnTo>
                  <a:lnTo>
                    <a:pt x="177712" y="274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944949" y="3389429"/>
              <a:ext cx="193857" cy="321317"/>
            </a:xfrm>
            <a:custGeom>
              <a:avLst/>
              <a:gdLst/>
              <a:ahLst/>
              <a:cxnLst/>
              <a:rect l="0" t="0" r="0" b="0"/>
              <a:pathLst>
                <a:path w="193857" h="321317">
                  <a:moveTo>
                    <a:pt x="12242" y="0"/>
                  </a:moveTo>
                  <a:lnTo>
                    <a:pt x="10338" y="26058"/>
                  </a:lnTo>
                  <a:lnTo>
                    <a:pt x="5278" y="88805"/>
                  </a:lnTo>
                  <a:lnTo>
                    <a:pt x="0" y="145091"/>
                  </a:lnTo>
                  <a:lnTo>
                    <a:pt x="4511" y="205609"/>
                  </a:lnTo>
                  <a:lnTo>
                    <a:pt x="8970" y="236498"/>
                  </a:lnTo>
                  <a:lnTo>
                    <a:pt x="26432" y="276220"/>
                  </a:lnTo>
                  <a:lnTo>
                    <a:pt x="34972" y="287231"/>
                  </a:lnTo>
                  <a:lnTo>
                    <a:pt x="45907" y="296170"/>
                  </a:lnTo>
                  <a:lnTo>
                    <a:pt x="57907" y="302524"/>
                  </a:lnTo>
                  <a:lnTo>
                    <a:pt x="83530" y="306703"/>
                  </a:lnTo>
                  <a:lnTo>
                    <a:pt x="106910" y="304531"/>
                  </a:lnTo>
                  <a:lnTo>
                    <a:pt x="127404" y="295953"/>
                  </a:lnTo>
                  <a:lnTo>
                    <a:pt x="143631" y="284367"/>
                  </a:lnTo>
                  <a:lnTo>
                    <a:pt x="176166" y="244671"/>
                  </a:lnTo>
                  <a:lnTo>
                    <a:pt x="193856" y="205684"/>
                  </a:lnTo>
                  <a:lnTo>
                    <a:pt x="193786" y="179553"/>
                  </a:lnTo>
                  <a:lnTo>
                    <a:pt x="189085" y="165248"/>
                  </a:lnTo>
                  <a:lnTo>
                    <a:pt x="185832" y="159434"/>
                  </a:lnTo>
                  <a:lnTo>
                    <a:pt x="180807" y="156272"/>
                  </a:lnTo>
                  <a:lnTo>
                    <a:pt x="167608" y="154662"/>
                  </a:lnTo>
                  <a:lnTo>
                    <a:pt x="156028" y="158231"/>
                  </a:lnTo>
                  <a:lnTo>
                    <a:pt x="150942" y="161182"/>
                  </a:lnTo>
                  <a:lnTo>
                    <a:pt x="118239" y="204466"/>
                  </a:lnTo>
                  <a:lnTo>
                    <a:pt x="93780" y="263449"/>
                  </a:lnTo>
                  <a:lnTo>
                    <a:pt x="89358" y="3213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706565" y="4006355"/>
            <a:ext cx="544823" cy="385580"/>
            <a:chOff x="5706565" y="4006355"/>
            <a:chExt cx="544823" cy="385580"/>
          </a:xfrm>
        </p:grpSpPr>
        <p:sp>
          <p:nvSpPr>
            <p:cNvPr id="83" name="Freeform 82"/>
            <p:cNvSpPr/>
            <p:nvPr/>
          </p:nvSpPr>
          <p:spPr>
            <a:xfrm>
              <a:off x="5706565" y="4068723"/>
              <a:ext cx="119550" cy="235259"/>
            </a:xfrm>
            <a:custGeom>
              <a:avLst/>
              <a:gdLst/>
              <a:ahLst/>
              <a:cxnLst/>
              <a:rect l="0" t="0" r="0" b="0"/>
              <a:pathLst>
                <a:path w="119550" h="235259">
                  <a:moveTo>
                    <a:pt x="0" y="59732"/>
                  </a:moveTo>
                  <a:lnTo>
                    <a:pt x="3411" y="46086"/>
                  </a:lnTo>
                  <a:lnTo>
                    <a:pt x="15767" y="27366"/>
                  </a:lnTo>
                  <a:lnTo>
                    <a:pt x="32995" y="11664"/>
                  </a:lnTo>
                  <a:lnTo>
                    <a:pt x="51666" y="1378"/>
                  </a:lnTo>
                  <a:lnTo>
                    <a:pt x="66281" y="0"/>
                  </a:lnTo>
                  <a:lnTo>
                    <a:pt x="74177" y="632"/>
                  </a:lnTo>
                  <a:lnTo>
                    <a:pt x="86758" y="7046"/>
                  </a:lnTo>
                  <a:lnTo>
                    <a:pt x="92112" y="11756"/>
                  </a:lnTo>
                  <a:lnTo>
                    <a:pt x="113488" y="56165"/>
                  </a:lnTo>
                  <a:lnTo>
                    <a:pt x="119549" y="79858"/>
                  </a:lnTo>
                  <a:lnTo>
                    <a:pt x="118184" y="120275"/>
                  </a:lnTo>
                  <a:lnTo>
                    <a:pt x="103538" y="174912"/>
                  </a:lnTo>
                  <a:lnTo>
                    <a:pt x="87545" y="201040"/>
                  </a:lnTo>
                  <a:lnTo>
                    <a:pt x="62956" y="224383"/>
                  </a:lnTo>
                  <a:lnTo>
                    <a:pt x="44597" y="234029"/>
                  </a:lnTo>
                  <a:lnTo>
                    <a:pt x="33864" y="235258"/>
                  </a:lnTo>
                  <a:lnTo>
                    <a:pt x="19279" y="233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719417" y="4220073"/>
              <a:ext cx="200526" cy="171862"/>
            </a:xfrm>
            <a:custGeom>
              <a:avLst/>
              <a:gdLst/>
              <a:ahLst/>
              <a:cxnLst/>
              <a:rect l="0" t="0" r="0" b="0"/>
              <a:pathLst>
                <a:path w="200526" h="171862">
                  <a:moveTo>
                    <a:pt x="0" y="49761"/>
                  </a:moveTo>
                  <a:lnTo>
                    <a:pt x="6824" y="39527"/>
                  </a:lnTo>
                  <a:lnTo>
                    <a:pt x="24713" y="26339"/>
                  </a:lnTo>
                  <a:lnTo>
                    <a:pt x="71688" y="6700"/>
                  </a:lnTo>
                  <a:lnTo>
                    <a:pt x="110317" y="0"/>
                  </a:lnTo>
                  <a:lnTo>
                    <a:pt x="157173" y="7440"/>
                  </a:lnTo>
                  <a:lnTo>
                    <a:pt x="175493" y="16911"/>
                  </a:lnTo>
                  <a:lnTo>
                    <a:pt x="189966" y="32174"/>
                  </a:lnTo>
                  <a:lnTo>
                    <a:pt x="199887" y="57085"/>
                  </a:lnTo>
                  <a:lnTo>
                    <a:pt x="200525" y="83666"/>
                  </a:lnTo>
                  <a:lnTo>
                    <a:pt x="192781" y="106219"/>
                  </a:lnTo>
                  <a:lnTo>
                    <a:pt x="181442" y="123057"/>
                  </a:lnTo>
                  <a:lnTo>
                    <a:pt x="150853" y="145243"/>
                  </a:lnTo>
                  <a:lnTo>
                    <a:pt x="127287" y="155326"/>
                  </a:lnTo>
                  <a:lnTo>
                    <a:pt x="67425" y="168870"/>
                  </a:lnTo>
                  <a:lnTo>
                    <a:pt x="32132" y="171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037718" y="4006355"/>
              <a:ext cx="213670" cy="340596"/>
            </a:xfrm>
            <a:custGeom>
              <a:avLst/>
              <a:gdLst/>
              <a:ahLst/>
              <a:cxnLst/>
              <a:rect l="0" t="0" r="0" b="0"/>
              <a:pathLst>
                <a:path w="213670" h="340596">
                  <a:moveTo>
                    <a:pt x="47999" y="0"/>
                  </a:moveTo>
                  <a:lnTo>
                    <a:pt x="32892" y="61918"/>
                  </a:lnTo>
                  <a:lnTo>
                    <a:pt x="15864" y="117487"/>
                  </a:lnTo>
                  <a:lnTo>
                    <a:pt x="4284" y="175759"/>
                  </a:lnTo>
                  <a:lnTo>
                    <a:pt x="0" y="218509"/>
                  </a:lnTo>
                  <a:lnTo>
                    <a:pt x="11783" y="275063"/>
                  </a:lnTo>
                  <a:lnTo>
                    <a:pt x="25321" y="301072"/>
                  </a:lnTo>
                  <a:lnTo>
                    <a:pt x="45974" y="325191"/>
                  </a:lnTo>
                  <a:lnTo>
                    <a:pt x="62156" y="334920"/>
                  </a:lnTo>
                  <a:lnTo>
                    <a:pt x="90752" y="338914"/>
                  </a:lnTo>
                  <a:lnTo>
                    <a:pt x="123405" y="335132"/>
                  </a:lnTo>
                  <a:lnTo>
                    <a:pt x="150482" y="325605"/>
                  </a:lnTo>
                  <a:lnTo>
                    <a:pt x="176459" y="306772"/>
                  </a:lnTo>
                  <a:lnTo>
                    <a:pt x="196373" y="282424"/>
                  </a:lnTo>
                  <a:lnTo>
                    <a:pt x="207924" y="253179"/>
                  </a:lnTo>
                  <a:lnTo>
                    <a:pt x="213669" y="213445"/>
                  </a:lnTo>
                  <a:lnTo>
                    <a:pt x="210646" y="196258"/>
                  </a:lnTo>
                  <a:lnTo>
                    <a:pt x="207841" y="188676"/>
                  </a:lnTo>
                  <a:lnTo>
                    <a:pt x="197108" y="176442"/>
                  </a:lnTo>
                  <a:lnTo>
                    <a:pt x="190247" y="171181"/>
                  </a:lnTo>
                  <a:lnTo>
                    <a:pt x="175008" y="167239"/>
                  </a:lnTo>
                  <a:lnTo>
                    <a:pt x="158714" y="168581"/>
                  </a:lnTo>
                  <a:lnTo>
                    <a:pt x="134911" y="177366"/>
                  </a:lnTo>
                  <a:lnTo>
                    <a:pt x="108704" y="197300"/>
                  </a:lnTo>
                  <a:lnTo>
                    <a:pt x="86653" y="227419"/>
                  </a:lnTo>
                  <a:lnTo>
                    <a:pt x="70279" y="264390"/>
                  </a:lnTo>
                  <a:lnTo>
                    <a:pt x="61466" y="326856"/>
                  </a:lnTo>
                  <a:lnTo>
                    <a:pt x="60852" y="340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774308" y="4848202"/>
            <a:ext cx="492108" cy="398433"/>
            <a:chOff x="5774308" y="4848202"/>
            <a:chExt cx="492108" cy="398433"/>
          </a:xfrm>
        </p:grpSpPr>
        <p:sp>
          <p:nvSpPr>
            <p:cNvPr id="87" name="Freeform 86"/>
            <p:cNvSpPr/>
            <p:nvPr/>
          </p:nvSpPr>
          <p:spPr>
            <a:xfrm>
              <a:off x="5774308" y="4848202"/>
              <a:ext cx="67210" cy="173218"/>
            </a:xfrm>
            <a:custGeom>
              <a:avLst/>
              <a:gdLst/>
              <a:ahLst/>
              <a:cxnLst/>
              <a:rect l="0" t="0" r="0" b="0"/>
              <a:pathLst>
                <a:path w="67210" h="173218">
                  <a:moveTo>
                    <a:pt x="9373" y="0"/>
                  </a:moveTo>
                  <a:lnTo>
                    <a:pt x="14905" y="44723"/>
                  </a:lnTo>
                  <a:lnTo>
                    <a:pt x="4785" y="105551"/>
                  </a:lnTo>
                  <a:lnTo>
                    <a:pt x="0" y="132350"/>
                  </a:lnTo>
                  <a:lnTo>
                    <a:pt x="1161" y="149743"/>
                  </a:lnTo>
                  <a:lnTo>
                    <a:pt x="4612" y="156951"/>
                  </a:lnTo>
                  <a:lnTo>
                    <a:pt x="16063" y="168769"/>
                  </a:lnTo>
                  <a:lnTo>
                    <a:pt x="22402" y="171778"/>
                  </a:lnTo>
                  <a:lnTo>
                    <a:pt x="35156" y="173217"/>
                  </a:lnTo>
                  <a:lnTo>
                    <a:pt x="67209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880075" y="4848202"/>
              <a:ext cx="29346" cy="398433"/>
            </a:xfrm>
            <a:custGeom>
              <a:avLst/>
              <a:gdLst/>
              <a:ahLst/>
              <a:cxnLst/>
              <a:rect l="0" t="0" r="0" b="0"/>
              <a:pathLst>
                <a:path w="29346" h="398433">
                  <a:moveTo>
                    <a:pt x="19279" y="0"/>
                  </a:moveTo>
                  <a:lnTo>
                    <a:pt x="15577" y="19808"/>
                  </a:lnTo>
                  <a:lnTo>
                    <a:pt x="24986" y="82974"/>
                  </a:lnTo>
                  <a:lnTo>
                    <a:pt x="29345" y="144562"/>
                  </a:lnTo>
                  <a:lnTo>
                    <a:pt x="26326" y="202650"/>
                  </a:lnTo>
                  <a:lnTo>
                    <a:pt x="23883" y="256941"/>
                  </a:lnTo>
                  <a:lnTo>
                    <a:pt x="12693" y="319402"/>
                  </a:lnTo>
                  <a:lnTo>
                    <a:pt x="1890" y="375741"/>
                  </a:lnTo>
                  <a:lnTo>
                    <a:pt x="0" y="3984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035691" y="4873907"/>
              <a:ext cx="230725" cy="327743"/>
            </a:xfrm>
            <a:custGeom>
              <a:avLst/>
              <a:gdLst/>
              <a:ahLst/>
              <a:cxnLst/>
              <a:rect l="0" t="0" r="0" b="0"/>
              <a:pathLst>
                <a:path w="230725" h="327743">
                  <a:moveTo>
                    <a:pt x="43600" y="0"/>
                  </a:moveTo>
                  <a:lnTo>
                    <a:pt x="34053" y="22665"/>
                  </a:lnTo>
                  <a:lnTo>
                    <a:pt x="20139" y="81921"/>
                  </a:lnTo>
                  <a:lnTo>
                    <a:pt x="6952" y="141410"/>
                  </a:lnTo>
                  <a:lnTo>
                    <a:pt x="0" y="203383"/>
                  </a:lnTo>
                  <a:lnTo>
                    <a:pt x="7649" y="244299"/>
                  </a:lnTo>
                  <a:lnTo>
                    <a:pt x="20571" y="268031"/>
                  </a:lnTo>
                  <a:lnTo>
                    <a:pt x="34555" y="285218"/>
                  </a:lnTo>
                  <a:lnTo>
                    <a:pt x="49100" y="290992"/>
                  </a:lnTo>
                  <a:lnTo>
                    <a:pt x="79265" y="292338"/>
                  </a:lnTo>
                  <a:lnTo>
                    <a:pt x="100151" y="289158"/>
                  </a:lnTo>
                  <a:lnTo>
                    <a:pt x="139975" y="271087"/>
                  </a:lnTo>
                  <a:lnTo>
                    <a:pt x="197117" y="224189"/>
                  </a:lnTo>
                  <a:lnTo>
                    <a:pt x="224714" y="185585"/>
                  </a:lnTo>
                  <a:lnTo>
                    <a:pt x="230724" y="170071"/>
                  </a:lnTo>
                  <a:lnTo>
                    <a:pt x="230471" y="164077"/>
                  </a:lnTo>
                  <a:lnTo>
                    <a:pt x="228159" y="159367"/>
                  </a:lnTo>
                  <a:lnTo>
                    <a:pt x="224476" y="155513"/>
                  </a:lnTo>
                  <a:lnTo>
                    <a:pt x="212768" y="151232"/>
                  </a:lnTo>
                  <a:lnTo>
                    <a:pt x="205647" y="150089"/>
                  </a:lnTo>
                  <a:lnTo>
                    <a:pt x="190118" y="154533"/>
                  </a:lnTo>
                  <a:lnTo>
                    <a:pt x="163700" y="171428"/>
                  </a:lnTo>
                  <a:lnTo>
                    <a:pt x="135911" y="200491"/>
                  </a:lnTo>
                  <a:lnTo>
                    <a:pt x="113434" y="237886"/>
                  </a:lnTo>
                  <a:lnTo>
                    <a:pt x="108352" y="290819"/>
                  </a:lnTo>
                  <a:lnTo>
                    <a:pt x="114289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953270" y="2785356"/>
            <a:ext cx="1208147" cy="404859"/>
            <a:chOff x="6953270" y="2785356"/>
            <a:chExt cx="1208147" cy="404859"/>
          </a:xfrm>
        </p:grpSpPr>
        <p:sp>
          <p:nvSpPr>
            <p:cNvPr id="91" name="Freeform 90"/>
            <p:cNvSpPr/>
            <p:nvPr/>
          </p:nvSpPr>
          <p:spPr>
            <a:xfrm>
              <a:off x="6953270" y="2907456"/>
              <a:ext cx="19279" cy="282759"/>
            </a:xfrm>
            <a:custGeom>
              <a:avLst/>
              <a:gdLst/>
              <a:ahLst/>
              <a:cxnLst/>
              <a:rect l="0" t="0" r="0" b="0"/>
              <a:pathLst>
                <a:path w="19279" h="282759">
                  <a:moveTo>
                    <a:pt x="0" y="0"/>
                  </a:moveTo>
                  <a:lnTo>
                    <a:pt x="6544" y="59223"/>
                  </a:lnTo>
                  <a:lnTo>
                    <a:pt x="12204" y="119759"/>
                  </a:lnTo>
                  <a:lnTo>
                    <a:pt x="12796" y="177119"/>
                  </a:lnTo>
                  <a:lnTo>
                    <a:pt x="12849" y="239638"/>
                  </a:lnTo>
                  <a:lnTo>
                    <a:pt x="14755" y="264745"/>
                  </a:lnTo>
                  <a:lnTo>
                    <a:pt x="19278" y="282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120353" y="2850181"/>
              <a:ext cx="229389" cy="327181"/>
            </a:xfrm>
            <a:custGeom>
              <a:avLst/>
              <a:gdLst/>
              <a:ahLst/>
              <a:cxnLst/>
              <a:rect l="0" t="0" r="0" b="0"/>
              <a:pathLst>
                <a:path w="229389" h="327181">
                  <a:moveTo>
                    <a:pt x="0" y="37996"/>
                  </a:moveTo>
                  <a:lnTo>
                    <a:pt x="10235" y="31173"/>
                  </a:lnTo>
                  <a:lnTo>
                    <a:pt x="71006" y="18388"/>
                  </a:lnTo>
                  <a:lnTo>
                    <a:pt x="126109" y="7963"/>
                  </a:lnTo>
                  <a:lnTo>
                    <a:pt x="186410" y="0"/>
                  </a:lnTo>
                  <a:lnTo>
                    <a:pt x="202093" y="1116"/>
                  </a:lnTo>
                  <a:lnTo>
                    <a:pt x="213823" y="6372"/>
                  </a:lnTo>
                  <a:lnTo>
                    <a:pt x="221893" y="17277"/>
                  </a:lnTo>
                  <a:lnTo>
                    <a:pt x="227145" y="31644"/>
                  </a:lnTo>
                  <a:lnTo>
                    <a:pt x="229388" y="55075"/>
                  </a:lnTo>
                  <a:lnTo>
                    <a:pt x="218255" y="114207"/>
                  </a:lnTo>
                  <a:lnTo>
                    <a:pt x="205621" y="173433"/>
                  </a:lnTo>
                  <a:lnTo>
                    <a:pt x="187701" y="230264"/>
                  </a:lnTo>
                  <a:lnTo>
                    <a:pt x="159032" y="293482"/>
                  </a:lnTo>
                  <a:lnTo>
                    <a:pt x="147806" y="327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865805" y="2823914"/>
              <a:ext cx="44986" cy="289185"/>
            </a:xfrm>
            <a:custGeom>
              <a:avLst/>
              <a:gdLst/>
              <a:ahLst/>
              <a:cxnLst/>
              <a:rect l="0" t="0" r="0" b="0"/>
              <a:pathLst>
                <a:path w="44986" h="289185">
                  <a:moveTo>
                    <a:pt x="44985" y="0"/>
                  </a:moveTo>
                  <a:lnTo>
                    <a:pt x="39898" y="22875"/>
                  </a:lnTo>
                  <a:lnTo>
                    <a:pt x="38637" y="82880"/>
                  </a:lnTo>
                  <a:lnTo>
                    <a:pt x="29621" y="140260"/>
                  </a:lnTo>
                  <a:lnTo>
                    <a:pt x="14974" y="203309"/>
                  </a:lnTo>
                  <a:lnTo>
                    <a:pt x="1903" y="266650"/>
                  </a:lnTo>
                  <a:lnTo>
                    <a:pt x="0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042805" y="2785356"/>
              <a:ext cx="118612" cy="350228"/>
            </a:xfrm>
            <a:custGeom>
              <a:avLst/>
              <a:gdLst/>
              <a:ahLst/>
              <a:cxnLst/>
              <a:rect l="0" t="0" r="0" b="0"/>
              <a:pathLst>
                <a:path w="118612" h="350228">
                  <a:moveTo>
                    <a:pt x="118611" y="38558"/>
                  </a:moveTo>
                  <a:lnTo>
                    <a:pt x="111788" y="28323"/>
                  </a:lnTo>
                  <a:lnTo>
                    <a:pt x="102726" y="21395"/>
                  </a:lnTo>
                  <a:lnTo>
                    <a:pt x="76042" y="11128"/>
                  </a:lnTo>
                  <a:lnTo>
                    <a:pt x="48241" y="11231"/>
                  </a:lnTo>
                  <a:lnTo>
                    <a:pt x="31640" y="17844"/>
                  </a:lnTo>
                  <a:lnTo>
                    <a:pt x="12156" y="33611"/>
                  </a:lnTo>
                  <a:lnTo>
                    <a:pt x="6941" y="39544"/>
                  </a:lnTo>
                  <a:lnTo>
                    <a:pt x="1147" y="59465"/>
                  </a:lnTo>
                  <a:lnTo>
                    <a:pt x="0" y="82838"/>
                  </a:lnTo>
                  <a:lnTo>
                    <a:pt x="10899" y="121115"/>
                  </a:lnTo>
                  <a:lnTo>
                    <a:pt x="42194" y="180414"/>
                  </a:lnTo>
                  <a:lnTo>
                    <a:pt x="80114" y="239155"/>
                  </a:lnTo>
                  <a:lnTo>
                    <a:pt x="107152" y="300472"/>
                  </a:lnTo>
                  <a:lnTo>
                    <a:pt x="110693" y="324264"/>
                  </a:lnTo>
                  <a:lnTo>
                    <a:pt x="109048" y="331135"/>
                  </a:lnTo>
                  <a:lnTo>
                    <a:pt x="101509" y="342579"/>
                  </a:lnTo>
                  <a:lnTo>
                    <a:pt x="89113" y="348617"/>
                  </a:lnTo>
                  <a:lnTo>
                    <a:pt x="81809" y="350227"/>
                  </a:lnTo>
                  <a:lnTo>
                    <a:pt x="54472" y="345670"/>
                  </a:lnTo>
                  <a:lnTo>
                    <a:pt x="27172" y="328452"/>
                  </a:lnTo>
                  <a:lnTo>
                    <a:pt x="15374" y="311397"/>
                  </a:lnTo>
                  <a:lnTo>
                    <a:pt x="11228" y="301851"/>
                  </a:lnTo>
                  <a:lnTo>
                    <a:pt x="8805" y="264534"/>
                  </a:lnTo>
                  <a:lnTo>
                    <a:pt x="18259" y="207756"/>
                  </a:lnTo>
                  <a:lnTo>
                    <a:pt x="45322" y="149820"/>
                  </a:lnTo>
                  <a:lnTo>
                    <a:pt x="71822" y="91865"/>
                  </a:lnTo>
                  <a:lnTo>
                    <a:pt x="100940" y="34215"/>
                  </a:lnTo>
                  <a:lnTo>
                    <a:pt x="112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831169" y="3331177"/>
            <a:ext cx="1381659" cy="911291"/>
            <a:chOff x="6831169" y="3331177"/>
            <a:chExt cx="1381659" cy="911291"/>
          </a:xfrm>
        </p:grpSpPr>
        <p:sp>
          <p:nvSpPr>
            <p:cNvPr id="96" name="Freeform 95"/>
            <p:cNvSpPr/>
            <p:nvPr/>
          </p:nvSpPr>
          <p:spPr>
            <a:xfrm>
              <a:off x="6831169" y="3443855"/>
              <a:ext cx="179938" cy="260465"/>
            </a:xfrm>
            <a:custGeom>
              <a:avLst/>
              <a:gdLst/>
              <a:ahLst/>
              <a:cxnLst/>
              <a:rect l="0" t="0" r="0" b="0"/>
              <a:pathLst>
                <a:path w="179938" h="260465">
                  <a:moveTo>
                    <a:pt x="0" y="3411"/>
                  </a:moveTo>
                  <a:lnTo>
                    <a:pt x="10235" y="0"/>
                  </a:lnTo>
                  <a:lnTo>
                    <a:pt x="33657" y="1290"/>
                  </a:lnTo>
                  <a:lnTo>
                    <a:pt x="71414" y="17670"/>
                  </a:lnTo>
                  <a:lnTo>
                    <a:pt x="108691" y="45475"/>
                  </a:lnTo>
                  <a:lnTo>
                    <a:pt x="122729" y="67206"/>
                  </a:lnTo>
                  <a:lnTo>
                    <a:pt x="136614" y="108595"/>
                  </a:lnTo>
                  <a:lnTo>
                    <a:pt x="137357" y="123705"/>
                  </a:lnTo>
                  <a:lnTo>
                    <a:pt x="126149" y="175923"/>
                  </a:lnTo>
                  <a:lnTo>
                    <a:pt x="112639" y="201715"/>
                  </a:lnTo>
                  <a:lnTo>
                    <a:pt x="91993" y="225788"/>
                  </a:lnTo>
                  <a:lnTo>
                    <a:pt x="79682" y="230771"/>
                  </a:lnTo>
                  <a:lnTo>
                    <a:pt x="64689" y="232272"/>
                  </a:lnTo>
                  <a:lnTo>
                    <a:pt x="48506" y="230559"/>
                  </a:lnTo>
                  <a:lnTo>
                    <a:pt x="35601" y="225514"/>
                  </a:lnTo>
                  <a:lnTo>
                    <a:pt x="30161" y="222169"/>
                  </a:lnTo>
                  <a:lnTo>
                    <a:pt x="15680" y="200404"/>
                  </a:lnTo>
                  <a:lnTo>
                    <a:pt x="5757" y="171344"/>
                  </a:lnTo>
                  <a:lnTo>
                    <a:pt x="5118" y="143534"/>
                  </a:lnTo>
                  <a:lnTo>
                    <a:pt x="8410" y="136098"/>
                  </a:lnTo>
                  <a:lnTo>
                    <a:pt x="19685" y="124028"/>
                  </a:lnTo>
                  <a:lnTo>
                    <a:pt x="26690" y="120952"/>
                  </a:lnTo>
                  <a:lnTo>
                    <a:pt x="42090" y="119439"/>
                  </a:lnTo>
                  <a:lnTo>
                    <a:pt x="70229" y="129424"/>
                  </a:lnTo>
                  <a:lnTo>
                    <a:pt x="101350" y="151167"/>
                  </a:lnTo>
                  <a:lnTo>
                    <a:pt x="128397" y="183908"/>
                  </a:lnTo>
                  <a:lnTo>
                    <a:pt x="167081" y="244382"/>
                  </a:lnTo>
                  <a:lnTo>
                    <a:pt x="179937" y="2604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086597" y="3397560"/>
              <a:ext cx="225103" cy="268202"/>
            </a:xfrm>
            <a:custGeom>
              <a:avLst/>
              <a:gdLst/>
              <a:ahLst/>
              <a:cxnLst/>
              <a:rect l="0" t="0" r="0" b="0"/>
              <a:pathLst>
                <a:path w="225103" h="268202">
                  <a:moveTo>
                    <a:pt x="14478" y="49706"/>
                  </a:moveTo>
                  <a:lnTo>
                    <a:pt x="4931" y="38731"/>
                  </a:lnTo>
                  <a:lnTo>
                    <a:pt x="0" y="28406"/>
                  </a:lnTo>
                  <a:lnTo>
                    <a:pt x="542" y="23367"/>
                  </a:lnTo>
                  <a:lnTo>
                    <a:pt x="6856" y="13961"/>
                  </a:lnTo>
                  <a:lnTo>
                    <a:pt x="22454" y="4048"/>
                  </a:lnTo>
                  <a:lnTo>
                    <a:pt x="54288" y="0"/>
                  </a:lnTo>
                  <a:lnTo>
                    <a:pt x="105407" y="3049"/>
                  </a:lnTo>
                  <a:lnTo>
                    <a:pt x="164040" y="7913"/>
                  </a:lnTo>
                  <a:lnTo>
                    <a:pt x="193428" y="13601"/>
                  </a:lnTo>
                  <a:lnTo>
                    <a:pt x="210399" y="23425"/>
                  </a:lnTo>
                  <a:lnTo>
                    <a:pt x="217923" y="30043"/>
                  </a:lnTo>
                  <a:lnTo>
                    <a:pt x="222225" y="38740"/>
                  </a:lnTo>
                  <a:lnTo>
                    <a:pt x="225102" y="59827"/>
                  </a:lnTo>
                  <a:lnTo>
                    <a:pt x="222706" y="85551"/>
                  </a:lnTo>
                  <a:lnTo>
                    <a:pt x="210370" y="113433"/>
                  </a:lnTo>
                  <a:lnTo>
                    <a:pt x="172963" y="176909"/>
                  </a:lnTo>
                  <a:lnTo>
                    <a:pt x="135149" y="234220"/>
                  </a:lnTo>
                  <a:lnTo>
                    <a:pt x="123725" y="2682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798078" y="3349328"/>
              <a:ext cx="207168" cy="297155"/>
            </a:xfrm>
            <a:custGeom>
              <a:avLst/>
              <a:gdLst/>
              <a:ahLst/>
              <a:cxnLst/>
              <a:rect l="0" t="0" r="0" b="0"/>
              <a:pathLst>
                <a:path w="207168" h="297155">
                  <a:moveTo>
                    <a:pt x="29170" y="33675"/>
                  </a:moveTo>
                  <a:lnTo>
                    <a:pt x="32582" y="20029"/>
                  </a:lnTo>
                  <a:lnTo>
                    <a:pt x="35729" y="15295"/>
                  </a:lnTo>
                  <a:lnTo>
                    <a:pt x="44937" y="8132"/>
                  </a:lnTo>
                  <a:lnTo>
                    <a:pt x="68989" y="84"/>
                  </a:lnTo>
                  <a:lnTo>
                    <a:pt x="102137" y="0"/>
                  </a:lnTo>
                  <a:lnTo>
                    <a:pt x="140745" y="11500"/>
                  </a:lnTo>
                  <a:lnTo>
                    <a:pt x="162194" y="24090"/>
                  </a:lnTo>
                  <a:lnTo>
                    <a:pt x="177911" y="41784"/>
                  </a:lnTo>
                  <a:lnTo>
                    <a:pt x="200379" y="77893"/>
                  </a:lnTo>
                  <a:lnTo>
                    <a:pt x="206521" y="104534"/>
                  </a:lnTo>
                  <a:lnTo>
                    <a:pt x="207167" y="141105"/>
                  </a:lnTo>
                  <a:lnTo>
                    <a:pt x="191150" y="189104"/>
                  </a:lnTo>
                  <a:lnTo>
                    <a:pt x="163450" y="225776"/>
                  </a:lnTo>
                  <a:lnTo>
                    <a:pt x="138284" y="248622"/>
                  </a:lnTo>
                  <a:lnTo>
                    <a:pt x="115687" y="262464"/>
                  </a:lnTo>
                  <a:lnTo>
                    <a:pt x="84080" y="268786"/>
                  </a:lnTo>
                  <a:lnTo>
                    <a:pt x="47581" y="263837"/>
                  </a:lnTo>
                  <a:lnTo>
                    <a:pt x="23280" y="253326"/>
                  </a:lnTo>
                  <a:lnTo>
                    <a:pt x="7034" y="234344"/>
                  </a:lnTo>
                  <a:lnTo>
                    <a:pt x="1480" y="218780"/>
                  </a:lnTo>
                  <a:lnTo>
                    <a:pt x="0" y="210631"/>
                  </a:lnTo>
                  <a:lnTo>
                    <a:pt x="1869" y="203056"/>
                  </a:lnTo>
                  <a:lnTo>
                    <a:pt x="11561" y="188928"/>
                  </a:lnTo>
                  <a:lnTo>
                    <a:pt x="36487" y="172342"/>
                  </a:lnTo>
                  <a:lnTo>
                    <a:pt x="58127" y="168613"/>
                  </a:lnTo>
                  <a:lnTo>
                    <a:pt x="79169" y="170049"/>
                  </a:lnTo>
                  <a:lnTo>
                    <a:pt x="106218" y="182607"/>
                  </a:lnTo>
                  <a:lnTo>
                    <a:pt x="147854" y="211536"/>
                  </a:lnTo>
                  <a:lnTo>
                    <a:pt x="170381" y="241794"/>
                  </a:lnTo>
                  <a:lnTo>
                    <a:pt x="202680" y="2971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095628" y="3331177"/>
              <a:ext cx="117200" cy="346772"/>
            </a:xfrm>
            <a:custGeom>
              <a:avLst/>
              <a:gdLst/>
              <a:ahLst/>
              <a:cxnLst/>
              <a:rect l="0" t="0" r="0" b="0"/>
              <a:pathLst>
                <a:path w="117200" h="346772">
                  <a:moveTo>
                    <a:pt x="104346" y="38973"/>
                  </a:moveTo>
                  <a:lnTo>
                    <a:pt x="72163" y="12635"/>
                  </a:lnTo>
                  <a:lnTo>
                    <a:pt x="56244" y="3228"/>
                  </a:lnTo>
                  <a:lnTo>
                    <a:pt x="39649" y="0"/>
                  </a:lnTo>
                  <a:lnTo>
                    <a:pt x="24181" y="1659"/>
                  </a:lnTo>
                  <a:lnTo>
                    <a:pt x="12546" y="7156"/>
                  </a:lnTo>
                  <a:lnTo>
                    <a:pt x="4519" y="20072"/>
                  </a:lnTo>
                  <a:lnTo>
                    <a:pt x="0" y="36285"/>
                  </a:lnTo>
                  <a:lnTo>
                    <a:pt x="1470" y="57456"/>
                  </a:lnTo>
                  <a:lnTo>
                    <a:pt x="13846" y="101871"/>
                  </a:lnTo>
                  <a:lnTo>
                    <a:pt x="42610" y="156989"/>
                  </a:lnTo>
                  <a:lnTo>
                    <a:pt x="78149" y="214588"/>
                  </a:lnTo>
                  <a:lnTo>
                    <a:pt x="108714" y="274716"/>
                  </a:lnTo>
                  <a:lnTo>
                    <a:pt x="113428" y="290125"/>
                  </a:lnTo>
                  <a:lnTo>
                    <a:pt x="115522" y="308874"/>
                  </a:lnTo>
                  <a:lnTo>
                    <a:pt x="110741" y="325299"/>
                  </a:lnTo>
                  <a:lnTo>
                    <a:pt x="106467" y="332678"/>
                  </a:lnTo>
                  <a:lnTo>
                    <a:pt x="94102" y="342781"/>
                  </a:lnTo>
                  <a:lnTo>
                    <a:pt x="86806" y="346475"/>
                  </a:lnTo>
                  <a:lnTo>
                    <a:pt x="69179" y="346771"/>
                  </a:lnTo>
                  <a:lnTo>
                    <a:pt x="50159" y="341429"/>
                  </a:lnTo>
                  <a:lnTo>
                    <a:pt x="32184" y="331914"/>
                  </a:lnTo>
                  <a:lnTo>
                    <a:pt x="20388" y="320545"/>
                  </a:lnTo>
                  <a:lnTo>
                    <a:pt x="12764" y="306209"/>
                  </a:lnTo>
                  <a:lnTo>
                    <a:pt x="5887" y="274052"/>
                  </a:lnTo>
                  <a:lnTo>
                    <a:pt x="10950" y="218952"/>
                  </a:lnTo>
                  <a:lnTo>
                    <a:pt x="27907" y="176117"/>
                  </a:lnTo>
                  <a:lnTo>
                    <a:pt x="61530" y="118184"/>
                  </a:lnTo>
                  <a:lnTo>
                    <a:pt x="104346" y="55988"/>
                  </a:lnTo>
                  <a:lnTo>
                    <a:pt x="117199" y="32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895433" y="3886963"/>
              <a:ext cx="216723" cy="355505"/>
            </a:xfrm>
            <a:custGeom>
              <a:avLst/>
              <a:gdLst/>
              <a:ahLst/>
              <a:cxnLst/>
              <a:rect l="0" t="0" r="0" b="0"/>
              <a:pathLst>
                <a:path w="216723" h="355505">
                  <a:moveTo>
                    <a:pt x="25705" y="55129"/>
                  </a:moveTo>
                  <a:lnTo>
                    <a:pt x="29117" y="38072"/>
                  </a:lnTo>
                  <a:lnTo>
                    <a:pt x="36504" y="25889"/>
                  </a:lnTo>
                  <a:lnTo>
                    <a:pt x="54610" y="11002"/>
                  </a:lnTo>
                  <a:lnTo>
                    <a:pt x="69969" y="3385"/>
                  </a:lnTo>
                  <a:lnTo>
                    <a:pt x="86316" y="0"/>
                  </a:lnTo>
                  <a:lnTo>
                    <a:pt x="101197" y="2305"/>
                  </a:lnTo>
                  <a:lnTo>
                    <a:pt x="108165" y="4918"/>
                  </a:lnTo>
                  <a:lnTo>
                    <a:pt x="112809" y="9516"/>
                  </a:lnTo>
                  <a:lnTo>
                    <a:pt x="117971" y="22242"/>
                  </a:lnTo>
                  <a:lnTo>
                    <a:pt x="116456" y="35515"/>
                  </a:lnTo>
                  <a:lnTo>
                    <a:pt x="105671" y="56934"/>
                  </a:lnTo>
                  <a:lnTo>
                    <a:pt x="72998" y="97325"/>
                  </a:lnTo>
                  <a:lnTo>
                    <a:pt x="41607" y="123620"/>
                  </a:lnTo>
                  <a:lnTo>
                    <a:pt x="41305" y="125781"/>
                  </a:lnTo>
                  <a:lnTo>
                    <a:pt x="43960" y="126508"/>
                  </a:lnTo>
                  <a:lnTo>
                    <a:pt x="72153" y="129367"/>
                  </a:lnTo>
                  <a:lnTo>
                    <a:pt x="130843" y="143943"/>
                  </a:lnTo>
                  <a:lnTo>
                    <a:pt x="149549" y="150297"/>
                  </a:lnTo>
                  <a:lnTo>
                    <a:pt x="185746" y="174503"/>
                  </a:lnTo>
                  <a:lnTo>
                    <a:pt x="202047" y="194590"/>
                  </a:lnTo>
                  <a:lnTo>
                    <a:pt x="212510" y="215219"/>
                  </a:lnTo>
                  <a:lnTo>
                    <a:pt x="216722" y="238309"/>
                  </a:lnTo>
                  <a:lnTo>
                    <a:pt x="214557" y="270063"/>
                  </a:lnTo>
                  <a:lnTo>
                    <a:pt x="207462" y="288464"/>
                  </a:lnTo>
                  <a:lnTo>
                    <a:pt x="188864" y="314320"/>
                  </a:lnTo>
                  <a:lnTo>
                    <a:pt x="172347" y="328683"/>
                  </a:lnTo>
                  <a:lnTo>
                    <a:pt x="118251" y="351556"/>
                  </a:lnTo>
                  <a:lnTo>
                    <a:pt x="86923" y="355504"/>
                  </a:lnTo>
                  <a:lnTo>
                    <a:pt x="53919" y="349850"/>
                  </a:lnTo>
                  <a:lnTo>
                    <a:pt x="18055" y="335146"/>
                  </a:lnTo>
                  <a:lnTo>
                    <a:pt x="0" y="3186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75407" y="3833121"/>
              <a:ext cx="166210" cy="333893"/>
            </a:xfrm>
            <a:custGeom>
              <a:avLst/>
              <a:gdLst/>
              <a:ahLst/>
              <a:cxnLst/>
              <a:rect l="0" t="0" r="0" b="0"/>
              <a:pathLst>
                <a:path w="166210" h="333893">
                  <a:moveTo>
                    <a:pt x="2783" y="76840"/>
                  </a:moveTo>
                  <a:lnTo>
                    <a:pt x="6486" y="56318"/>
                  </a:lnTo>
                  <a:lnTo>
                    <a:pt x="0" y="19827"/>
                  </a:lnTo>
                  <a:lnTo>
                    <a:pt x="928" y="14554"/>
                  </a:lnTo>
                  <a:lnTo>
                    <a:pt x="3688" y="10325"/>
                  </a:lnTo>
                  <a:lnTo>
                    <a:pt x="7671" y="6791"/>
                  </a:lnTo>
                  <a:lnTo>
                    <a:pt x="19712" y="2865"/>
                  </a:lnTo>
                  <a:lnTo>
                    <a:pt x="74395" y="0"/>
                  </a:lnTo>
                  <a:lnTo>
                    <a:pt x="121302" y="4891"/>
                  </a:lnTo>
                  <a:lnTo>
                    <a:pt x="149881" y="14655"/>
                  </a:lnTo>
                  <a:lnTo>
                    <a:pt x="156543" y="18246"/>
                  </a:lnTo>
                  <a:lnTo>
                    <a:pt x="160985" y="23497"/>
                  </a:lnTo>
                  <a:lnTo>
                    <a:pt x="165920" y="36947"/>
                  </a:lnTo>
                  <a:lnTo>
                    <a:pt x="166209" y="50541"/>
                  </a:lnTo>
                  <a:lnTo>
                    <a:pt x="154790" y="104899"/>
                  </a:lnTo>
                  <a:lnTo>
                    <a:pt x="135839" y="162662"/>
                  </a:lnTo>
                  <a:lnTo>
                    <a:pt x="110159" y="224537"/>
                  </a:lnTo>
                  <a:lnTo>
                    <a:pt x="85083" y="285890"/>
                  </a:lnTo>
                  <a:lnTo>
                    <a:pt x="79899" y="333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846527" y="3848229"/>
              <a:ext cx="177467" cy="247694"/>
            </a:xfrm>
            <a:custGeom>
              <a:avLst/>
              <a:gdLst/>
              <a:ahLst/>
              <a:cxnLst/>
              <a:rect l="0" t="0" r="0" b="0"/>
              <a:pathLst>
                <a:path w="177467" h="247694">
                  <a:moveTo>
                    <a:pt x="0" y="23174"/>
                  </a:moveTo>
                  <a:lnTo>
                    <a:pt x="6823" y="12939"/>
                  </a:lnTo>
                  <a:lnTo>
                    <a:pt x="19693" y="6011"/>
                  </a:lnTo>
                  <a:lnTo>
                    <a:pt x="47010" y="0"/>
                  </a:lnTo>
                  <a:lnTo>
                    <a:pt x="66591" y="22"/>
                  </a:lnTo>
                  <a:lnTo>
                    <a:pt x="92958" y="8063"/>
                  </a:lnTo>
                  <a:lnTo>
                    <a:pt x="107720" y="15506"/>
                  </a:lnTo>
                  <a:lnTo>
                    <a:pt x="111086" y="20918"/>
                  </a:lnTo>
                  <a:lnTo>
                    <a:pt x="111901" y="27382"/>
                  </a:lnTo>
                  <a:lnTo>
                    <a:pt x="111016" y="34548"/>
                  </a:lnTo>
                  <a:lnTo>
                    <a:pt x="107571" y="40753"/>
                  </a:lnTo>
                  <a:lnTo>
                    <a:pt x="96126" y="51456"/>
                  </a:lnTo>
                  <a:lnTo>
                    <a:pt x="70213" y="65510"/>
                  </a:lnTo>
                  <a:lnTo>
                    <a:pt x="38887" y="74220"/>
                  </a:lnTo>
                  <a:lnTo>
                    <a:pt x="37349" y="77198"/>
                  </a:lnTo>
                  <a:lnTo>
                    <a:pt x="37752" y="80611"/>
                  </a:lnTo>
                  <a:lnTo>
                    <a:pt x="42305" y="83600"/>
                  </a:lnTo>
                  <a:lnTo>
                    <a:pt x="105751" y="111310"/>
                  </a:lnTo>
                  <a:lnTo>
                    <a:pt x="141965" y="140144"/>
                  </a:lnTo>
                  <a:lnTo>
                    <a:pt x="171044" y="174108"/>
                  </a:lnTo>
                  <a:lnTo>
                    <a:pt x="175984" y="189030"/>
                  </a:lnTo>
                  <a:lnTo>
                    <a:pt x="177466" y="206135"/>
                  </a:lnTo>
                  <a:lnTo>
                    <a:pt x="175744" y="220878"/>
                  </a:lnTo>
                  <a:lnTo>
                    <a:pt x="171430" y="227094"/>
                  </a:lnTo>
                  <a:lnTo>
                    <a:pt x="157115" y="237809"/>
                  </a:lnTo>
                  <a:lnTo>
                    <a:pt x="132396" y="245047"/>
                  </a:lnTo>
                  <a:lnTo>
                    <a:pt x="74028" y="247693"/>
                  </a:lnTo>
                  <a:lnTo>
                    <a:pt x="36929" y="244168"/>
                  </a:lnTo>
                  <a:lnTo>
                    <a:pt x="0" y="228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068263" y="3784158"/>
              <a:ext cx="144565" cy="390092"/>
            </a:xfrm>
            <a:custGeom>
              <a:avLst/>
              <a:gdLst/>
              <a:ahLst/>
              <a:cxnLst/>
              <a:rect l="0" t="0" r="0" b="0"/>
              <a:pathLst>
                <a:path w="144565" h="390092">
                  <a:moveTo>
                    <a:pt x="86727" y="3703"/>
                  </a:moveTo>
                  <a:lnTo>
                    <a:pt x="61788" y="0"/>
                  </a:lnTo>
                  <a:lnTo>
                    <a:pt x="23552" y="6486"/>
                  </a:lnTo>
                  <a:lnTo>
                    <a:pt x="11998" y="14222"/>
                  </a:lnTo>
                  <a:lnTo>
                    <a:pt x="6918" y="19284"/>
                  </a:lnTo>
                  <a:lnTo>
                    <a:pt x="1274" y="38237"/>
                  </a:lnTo>
                  <a:lnTo>
                    <a:pt x="0" y="69392"/>
                  </a:lnTo>
                  <a:lnTo>
                    <a:pt x="9379" y="105933"/>
                  </a:lnTo>
                  <a:lnTo>
                    <a:pt x="32951" y="153052"/>
                  </a:lnTo>
                  <a:lnTo>
                    <a:pt x="71763" y="215907"/>
                  </a:lnTo>
                  <a:lnTo>
                    <a:pt x="107662" y="278142"/>
                  </a:lnTo>
                  <a:lnTo>
                    <a:pt x="125503" y="324055"/>
                  </a:lnTo>
                  <a:lnTo>
                    <a:pt x="124239" y="357341"/>
                  </a:lnTo>
                  <a:lnTo>
                    <a:pt x="118631" y="376751"/>
                  </a:lnTo>
                  <a:lnTo>
                    <a:pt x="113708" y="383070"/>
                  </a:lnTo>
                  <a:lnTo>
                    <a:pt x="100623" y="390091"/>
                  </a:lnTo>
                  <a:lnTo>
                    <a:pt x="85287" y="389403"/>
                  </a:lnTo>
                  <a:lnTo>
                    <a:pt x="68950" y="383624"/>
                  </a:lnTo>
                  <a:lnTo>
                    <a:pt x="33486" y="359816"/>
                  </a:lnTo>
                  <a:lnTo>
                    <a:pt x="22318" y="343183"/>
                  </a:lnTo>
                  <a:lnTo>
                    <a:pt x="16589" y="285631"/>
                  </a:lnTo>
                  <a:lnTo>
                    <a:pt x="25031" y="238556"/>
                  </a:lnTo>
                  <a:lnTo>
                    <a:pt x="49872" y="180024"/>
                  </a:lnTo>
                  <a:lnTo>
                    <a:pt x="83967" y="120380"/>
                  </a:lnTo>
                  <a:lnTo>
                    <a:pt x="123920" y="57832"/>
                  </a:lnTo>
                  <a:lnTo>
                    <a:pt x="144564" y="229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889006" y="4642560"/>
            <a:ext cx="1388085" cy="542041"/>
            <a:chOff x="6889006" y="4642560"/>
            <a:chExt cx="1388085" cy="542041"/>
          </a:xfrm>
        </p:grpSpPr>
        <p:sp>
          <p:nvSpPr>
            <p:cNvPr id="105" name="Freeform 104"/>
            <p:cNvSpPr/>
            <p:nvPr/>
          </p:nvSpPr>
          <p:spPr>
            <a:xfrm>
              <a:off x="6889006" y="4642560"/>
              <a:ext cx="102822" cy="224922"/>
            </a:xfrm>
            <a:custGeom>
              <a:avLst/>
              <a:gdLst/>
              <a:ahLst/>
              <a:cxnLst/>
              <a:rect l="0" t="0" r="0" b="0"/>
              <a:pathLst>
                <a:path w="102822" h="224922">
                  <a:moveTo>
                    <a:pt x="0" y="0"/>
                  </a:moveTo>
                  <a:lnTo>
                    <a:pt x="5087" y="22876"/>
                  </a:lnTo>
                  <a:lnTo>
                    <a:pt x="4226" y="81590"/>
                  </a:lnTo>
                  <a:lnTo>
                    <a:pt x="8041" y="134484"/>
                  </a:lnTo>
                  <a:lnTo>
                    <a:pt x="18725" y="174291"/>
                  </a:lnTo>
                  <a:lnTo>
                    <a:pt x="30460" y="194132"/>
                  </a:lnTo>
                  <a:lnTo>
                    <a:pt x="40671" y="202431"/>
                  </a:lnTo>
                  <a:lnTo>
                    <a:pt x="102821" y="224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11106" y="4706823"/>
              <a:ext cx="25707" cy="424138"/>
            </a:xfrm>
            <a:custGeom>
              <a:avLst/>
              <a:gdLst/>
              <a:ahLst/>
              <a:cxnLst/>
              <a:rect l="0" t="0" r="0" b="0"/>
              <a:pathLst>
                <a:path w="25707" h="424138">
                  <a:moveTo>
                    <a:pt x="25706" y="0"/>
                  </a:moveTo>
                  <a:lnTo>
                    <a:pt x="20619" y="22876"/>
                  </a:lnTo>
                  <a:lnTo>
                    <a:pt x="20170" y="80975"/>
                  </a:lnTo>
                  <a:lnTo>
                    <a:pt x="21424" y="142028"/>
                  </a:lnTo>
                  <a:lnTo>
                    <a:pt x="19702" y="192918"/>
                  </a:lnTo>
                  <a:lnTo>
                    <a:pt x="15923" y="253659"/>
                  </a:lnTo>
                  <a:lnTo>
                    <a:pt x="8170" y="311481"/>
                  </a:lnTo>
                  <a:lnTo>
                    <a:pt x="996" y="374669"/>
                  </a:lnTo>
                  <a:lnTo>
                    <a:pt x="0" y="4241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143541" y="4756596"/>
              <a:ext cx="203886" cy="406497"/>
            </a:xfrm>
            <a:custGeom>
              <a:avLst/>
              <a:gdLst/>
              <a:ahLst/>
              <a:cxnLst/>
              <a:rect l="0" t="0" r="0" b="0"/>
              <a:pathLst>
                <a:path w="203886" h="406497">
                  <a:moveTo>
                    <a:pt x="8944" y="40196"/>
                  </a:moveTo>
                  <a:lnTo>
                    <a:pt x="0" y="13362"/>
                  </a:lnTo>
                  <a:lnTo>
                    <a:pt x="1553" y="8740"/>
                  </a:lnTo>
                  <a:lnTo>
                    <a:pt x="5445" y="4945"/>
                  </a:lnTo>
                  <a:lnTo>
                    <a:pt x="10895" y="1700"/>
                  </a:lnTo>
                  <a:lnTo>
                    <a:pt x="24568" y="0"/>
                  </a:lnTo>
                  <a:lnTo>
                    <a:pt x="83227" y="10487"/>
                  </a:lnTo>
                  <a:lnTo>
                    <a:pt x="142587" y="17550"/>
                  </a:lnTo>
                  <a:lnTo>
                    <a:pt x="186522" y="29368"/>
                  </a:lnTo>
                  <a:lnTo>
                    <a:pt x="193735" y="32977"/>
                  </a:lnTo>
                  <a:lnTo>
                    <a:pt x="198543" y="38954"/>
                  </a:lnTo>
                  <a:lnTo>
                    <a:pt x="203885" y="55114"/>
                  </a:lnTo>
                  <a:lnTo>
                    <a:pt x="203482" y="77462"/>
                  </a:lnTo>
                  <a:lnTo>
                    <a:pt x="193069" y="117706"/>
                  </a:lnTo>
                  <a:lnTo>
                    <a:pt x="170720" y="177314"/>
                  </a:lnTo>
                  <a:lnTo>
                    <a:pt x="145949" y="237647"/>
                  </a:lnTo>
                  <a:lnTo>
                    <a:pt x="125859" y="292621"/>
                  </a:lnTo>
                  <a:lnTo>
                    <a:pt x="119706" y="328598"/>
                  </a:lnTo>
                  <a:lnTo>
                    <a:pt x="118325" y="388162"/>
                  </a:lnTo>
                  <a:lnTo>
                    <a:pt x="118191" y="4064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860989" y="4803218"/>
              <a:ext cx="101212" cy="167085"/>
            </a:xfrm>
            <a:custGeom>
              <a:avLst/>
              <a:gdLst/>
              <a:ahLst/>
              <a:cxnLst/>
              <a:rect l="0" t="0" r="0" b="0"/>
              <a:pathLst>
                <a:path w="101212" h="167085">
                  <a:moveTo>
                    <a:pt x="11243" y="0"/>
                  </a:moveTo>
                  <a:lnTo>
                    <a:pt x="14655" y="17057"/>
                  </a:lnTo>
                  <a:lnTo>
                    <a:pt x="2927" y="72120"/>
                  </a:lnTo>
                  <a:lnTo>
                    <a:pt x="0" y="106965"/>
                  </a:lnTo>
                  <a:lnTo>
                    <a:pt x="2200" y="124180"/>
                  </a:lnTo>
                  <a:lnTo>
                    <a:pt x="9367" y="137543"/>
                  </a:lnTo>
                  <a:lnTo>
                    <a:pt x="21119" y="148242"/>
                  </a:lnTo>
                  <a:lnTo>
                    <a:pt x="38244" y="157758"/>
                  </a:lnTo>
                  <a:lnTo>
                    <a:pt x="101211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949348" y="4816071"/>
              <a:ext cx="51411" cy="308464"/>
            </a:xfrm>
            <a:custGeom>
              <a:avLst/>
              <a:gdLst/>
              <a:ahLst/>
              <a:cxnLst/>
              <a:rect l="0" t="0" r="0" b="0"/>
              <a:pathLst>
                <a:path w="51411" h="308464">
                  <a:moveTo>
                    <a:pt x="51410" y="0"/>
                  </a:moveTo>
                  <a:lnTo>
                    <a:pt x="46994" y="16819"/>
                  </a:lnTo>
                  <a:lnTo>
                    <a:pt x="45249" y="70030"/>
                  </a:lnTo>
                  <a:lnTo>
                    <a:pt x="45007" y="129858"/>
                  </a:lnTo>
                  <a:lnTo>
                    <a:pt x="34024" y="189886"/>
                  </a:lnTo>
                  <a:lnTo>
                    <a:pt x="17126" y="249619"/>
                  </a:lnTo>
                  <a:lnTo>
                    <a:pt x="0" y="308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138656" y="4834239"/>
              <a:ext cx="138435" cy="350362"/>
            </a:xfrm>
            <a:custGeom>
              <a:avLst/>
              <a:gdLst/>
              <a:ahLst/>
              <a:cxnLst/>
              <a:rect l="0" t="0" r="0" b="0"/>
              <a:pathLst>
                <a:path w="138435" h="350362">
                  <a:moveTo>
                    <a:pt x="93450" y="52521"/>
                  </a:moveTo>
                  <a:lnTo>
                    <a:pt x="81774" y="20351"/>
                  </a:lnTo>
                  <a:lnTo>
                    <a:pt x="74932" y="10614"/>
                  </a:lnTo>
                  <a:lnTo>
                    <a:pt x="65226" y="3430"/>
                  </a:lnTo>
                  <a:lnTo>
                    <a:pt x="59639" y="515"/>
                  </a:lnTo>
                  <a:lnTo>
                    <a:pt x="53773" y="0"/>
                  </a:lnTo>
                  <a:lnTo>
                    <a:pt x="41542" y="3235"/>
                  </a:lnTo>
                  <a:lnTo>
                    <a:pt x="30870" y="15146"/>
                  </a:lnTo>
                  <a:lnTo>
                    <a:pt x="26024" y="23320"/>
                  </a:lnTo>
                  <a:lnTo>
                    <a:pt x="22545" y="40019"/>
                  </a:lnTo>
                  <a:lnTo>
                    <a:pt x="31692" y="103079"/>
                  </a:lnTo>
                  <a:lnTo>
                    <a:pt x="44213" y="166166"/>
                  </a:lnTo>
                  <a:lnTo>
                    <a:pt x="54896" y="224706"/>
                  </a:lnTo>
                  <a:lnTo>
                    <a:pt x="67745" y="283188"/>
                  </a:lnTo>
                  <a:lnTo>
                    <a:pt x="70601" y="300703"/>
                  </a:lnTo>
                  <a:lnTo>
                    <a:pt x="67480" y="325907"/>
                  </a:lnTo>
                  <a:lnTo>
                    <a:pt x="61438" y="340396"/>
                  </a:lnTo>
                  <a:lnTo>
                    <a:pt x="56400" y="345116"/>
                  </a:lnTo>
                  <a:lnTo>
                    <a:pt x="43185" y="350361"/>
                  </a:lnTo>
                  <a:lnTo>
                    <a:pt x="36377" y="349618"/>
                  </a:lnTo>
                  <a:lnTo>
                    <a:pt x="23100" y="343080"/>
                  </a:lnTo>
                  <a:lnTo>
                    <a:pt x="6994" y="323944"/>
                  </a:lnTo>
                  <a:lnTo>
                    <a:pt x="0" y="293363"/>
                  </a:lnTo>
                  <a:lnTo>
                    <a:pt x="2767" y="259325"/>
                  </a:lnTo>
                  <a:lnTo>
                    <a:pt x="21943" y="197253"/>
                  </a:lnTo>
                  <a:lnTo>
                    <a:pt x="42213" y="164114"/>
                  </a:lnTo>
                  <a:lnTo>
                    <a:pt x="95712" y="101875"/>
                  </a:lnTo>
                  <a:lnTo>
                    <a:pt x="138434" y="58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8701227" y="2714667"/>
            <a:ext cx="1151905" cy="327743"/>
            <a:chOff x="8701227" y="2714667"/>
            <a:chExt cx="1151905" cy="327743"/>
          </a:xfrm>
        </p:grpSpPr>
        <p:sp>
          <p:nvSpPr>
            <p:cNvPr id="112" name="Freeform 111"/>
            <p:cNvSpPr/>
            <p:nvPr/>
          </p:nvSpPr>
          <p:spPr>
            <a:xfrm>
              <a:off x="8701227" y="2753224"/>
              <a:ext cx="25706" cy="276333"/>
            </a:xfrm>
            <a:custGeom>
              <a:avLst/>
              <a:gdLst/>
              <a:ahLst/>
              <a:cxnLst/>
              <a:rect l="0" t="0" r="0" b="0"/>
              <a:pathLst>
                <a:path w="25706" h="276333">
                  <a:moveTo>
                    <a:pt x="25705" y="0"/>
                  </a:moveTo>
                  <a:lnTo>
                    <a:pt x="25705" y="57166"/>
                  </a:lnTo>
                  <a:lnTo>
                    <a:pt x="25705" y="114275"/>
                  </a:lnTo>
                  <a:lnTo>
                    <a:pt x="23800" y="168866"/>
                  </a:lnTo>
                  <a:lnTo>
                    <a:pt x="14744" y="223860"/>
                  </a:lnTo>
                  <a:lnTo>
                    <a:pt x="0" y="276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833413" y="2714667"/>
              <a:ext cx="79883" cy="327743"/>
            </a:xfrm>
            <a:custGeom>
              <a:avLst/>
              <a:gdLst/>
              <a:ahLst/>
              <a:cxnLst/>
              <a:rect l="0" t="0" r="0" b="0"/>
              <a:pathLst>
                <a:path w="79883" h="327743">
                  <a:moveTo>
                    <a:pt x="79882" y="0"/>
                  </a:moveTo>
                  <a:lnTo>
                    <a:pt x="65205" y="5844"/>
                  </a:lnTo>
                  <a:lnTo>
                    <a:pt x="40096" y="27462"/>
                  </a:lnTo>
                  <a:lnTo>
                    <a:pt x="25093" y="45504"/>
                  </a:lnTo>
                  <a:lnTo>
                    <a:pt x="9876" y="84174"/>
                  </a:lnTo>
                  <a:lnTo>
                    <a:pt x="0" y="122051"/>
                  </a:lnTo>
                  <a:lnTo>
                    <a:pt x="1060" y="138024"/>
                  </a:lnTo>
                  <a:lnTo>
                    <a:pt x="3771" y="141999"/>
                  </a:lnTo>
                  <a:lnTo>
                    <a:pt x="7720" y="143220"/>
                  </a:lnTo>
                  <a:lnTo>
                    <a:pt x="12495" y="142606"/>
                  </a:lnTo>
                  <a:lnTo>
                    <a:pt x="23513" y="134308"/>
                  </a:lnTo>
                  <a:lnTo>
                    <a:pt x="34836" y="120385"/>
                  </a:lnTo>
                  <a:lnTo>
                    <a:pt x="54759" y="78864"/>
                  </a:lnTo>
                  <a:lnTo>
                    <a:pt x="63502" y="33178"/>
                  </a:lnTo>
                  <a:lnTo>
                    <a:pt x="64677" y="32829"/>
                  </a:lnTo>
                  <a:lnTo>
                    <a:pt x="66937" y="92388"/>
                  </a:lnTo>
                  <a:lnTo>
                    <a:pt x="65583" y="127153"/>
                  </a:lnTo>
                  <a:lnTo>
                    <a:pt x="54652" y="183630"/>
                  </a:lnTo>
                  <a:lnTo>
                    <a:pt x="48216" y="244165"/>
                  </a:lnTo>
                  <a:lnTo>
                    <a:pt x="41938" y="305487"/>
                  </a:lnTo>
                  <a:lnTo>
                    <a:pt x="41324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401695" y="2716354"/>
              <a:ext cx="186364" cy="281071"/>
            </a:xfrm>
            <a:custGeom>
              <a:avLst/>
              <a:gdLst/>
              <a:ahLst/>
              <a:cxnLst/>
              <a:rect l="0" t="0" r="0" b="0"/>
              <a:pathLst>
                <a:path w="186364" h="281071">
                  <a:moveTo>
                    <a:pt x="0" y="24018"/>
                  </a:moveTo>
                  <a:lnTo>
                    <a:pt x="3411" y="13783"/>
                  </a:lnTo>
                  <a:lnTo>
                    <a:pt x="10798" y="6854"/>
                  </a:lnTo>
                  <a:lnTo>
                    <a:pt x="15767" y="4007"/>
                  </a:lnTo>
                  <a:lnTo>
                    <a:pt x="39818" y="0"/>
                  </a:lnTo>
                  <a:lnTo>
                    <a:pt x="66144" y="2224"/>
                  </a:lnTo>
                  <a:lnTo>
                    <a:pt x="88621" y="10817"/>
                  </a:lnTo>
                  <a:lnTo>
                    <a:pt x="114693" y="31645"/>
                  </a:lnTo>
                  <a:lnTo>
                    <a:pt x="129028" y="50793"/>
                  </a:lnTo>
                  <a:lnTo>
                    <a:pt x="143023" y="90846"/>
                  </a:lnTo>
                  <a:lnTo>
                    <a:pt x="141730" y="137316"/>
                  </a:lnTo>
                  <a:lnTo>
                    <a:pt x="132574" y="177090"/>
                  </a:lnTo>
                  <a:lnTo>
                    <a:pt x="122902" y="193773"/>
                  </a:lnTo>
                  <a:lnTo>
                    <a:pt x="113173" y="201334"/>
                  </a:lnTo>
                  <a:lnTo>
                    <a:pt x="91845" y="209604"/>
                  </a:lnTo>
                  <a:lnTo>
                    <a:pt x="73666" y="212892"/>
                  </a:lnTo>
                  <a:lnTo>
                    <a:pt x="56064" y="211973"/>
                  </a:lnTo>
                  <a:lnTo>
                    <a:pt x="42530" y="207280"/>
                  </a:lnTo>
                  <a:lnTo>
                    <a:pt x="36921" y="204030"/>
                  </a:lnTo>
                  <a:lnTo>
                    <a:pt x="22205" y="185808"/>
                  </a:lnTo>
                  <a:lnTo>
                    <a:pt x="12212" y="158909"/>
                  </a:lnTo>
                  <a:lnTo>
                    <a:pt x="10901" y="142520"/>
                  </a:lnTo>
                  <a:lnTo>
                    <a:pt x="11552" y="135151"/>
                  </a:lnTo>
                  <a:lnTo>
                    <a:pt x="15555" y="129524"/>
                  </a:lnTo>
                  <a:lnTo>
                    <a:pt x="29524" y="121368"/>
                  </a:lnTo>
                  <a:lnTo>
                    <a:pt x="45729" y="119171"/>
                  </a:lnTo>
                  <a:lnTo>
                    <a:pt x="62452" y="121289"/>
                  </a:lnTo>
                  <a:lnTo>
                    <a:pt x="101594" y="138229"/>
                  </a:lnTo>
                  <a:lnTo>
                    <a:pt x="132326" y="163314"/>
                  </a:lnTo>
                  <a:lnTo>
                    <a:pt x="149851" y="186962"/>
                  </a:lnTo>
                  <a:lnTo>
                    <a:pt x="170513" y="243803"/>
                  </a:lnTo>
                  <a:lnTo>
                    <a:pt x="179768" y="269821"/>
                  </a:lnTo>
                  <a:lnTo>
                    <a:pt x="186363" y="281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692268" y="2756239"/>
              <a:ext cx="160864" cy="242831"/>
            </a:xfrm>
            <a:custGeom>
              <a:avLst/>
              <a:gdLst/>
              <a:ahLst/>
              <a:cxnLst/>
              <a:rect l="0" t="0" r="0" b="0"/>
              <a:pathLst>
                <a:path w="160864" h="242831">
                  <a:moveTo>
                    <a:pt x="107858" y="3412"/>
                  </a:moveTo>
                  <a:lnTo>
                    <a:pt x="97623" y="0"/>
                  </a:lnTo>
                  <a:lnTo>
                    <a:pt x="93181" y="423"/>
                  </a:lnTo>
                  <a:lnTo>
                    <a:pt x="84436" y="4702"/>
                  </a:lnTo>
                  <a:lnTo>
                    <a:pt x="44067" y="48966"/>
                  </a:lnTo>
                  <a:lnTo>
                    <a:pt x="16691" y="97903"/>
                  </a:lnTo>
                  <a:lnTo>
                    <a:pt x="1737" y="149096"/>
                  </a:lnTo>
                  <a:lnTo>
                    <a:pt x="0" y="166221"/>
                  </a:lnTo>
                  <a:lnTo>
                    <a:pt x="3037" y="181449"/>
                  </a:lnTo>
                  <a:lnTo>
                    <a:pt x="20615" y="214516"/>
                  </a:lnTo>
                  <a:lnTo>
                    <a:pt x="28859" y="224810"/>
                  </a:lnTo>
                  <a:lnTo>
                    <a:pt x="44941" y="235223"/>
                  </a:lnTo>
                  <a:lnTo>
                    <a:pt x="70095" y="242830"/>
                  </a:lnTo>
                  <a:lnTo>
                    <a:pt x="89885" y="239774"/>
                  </a:lnTo>
                  <a:lnTo>
                    <a:pt x="117289" y="226010"/>
                  </a:lnTo>
                  <a:lnTo>
                    <a:pt x="137071" y="208366"/>
                  </a:lnTo>
                  <a:lnTo>
                    <a:pt x="146547" y="195182"/>
                  </a:lnTo>
                  <a:lnTo>
                    <a:pt x="160863" y="155085"/>
                  </a:lnTo>
                  <a:lnTo>
                    <a:pt x="159610" y="107896"/>
                  </a:lnTo>
                  <a:lnTo>
                    <a:pt x="153737" y="78720"/>
                  </a:lnTo>
                  <a:lnTo>
                    <a:pt x="143269" y="56905"/>
                  </a:lnTo>
                  <a:lnTo>
                    <a:pt x="117052" y="22929"/>
                  </a:lnTo>
                  <a:lnTo>
                    <a:pt x="88579" y="3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628704" y="3304522"/>
            <a:ext cx="1278034" cy="823934"/>
            <a:chOff x="8628704" y="3304522"/>
            <a:chExt cx="1278034" cy="823934"/>
          </a:xfrm>
        </p:grpSpPr>
        <p:sp>
          <p:nvSpPr>
            <p:cNvPr id="117" name="Freeform 116"/>
            <p:cNvSpPr/>
            <p:nvPr/>
          </p:nvSpPr>
          <p:spPr>
            <a:xfrm>
              <a:off x="8628704" y="3341114"/>
              <a:ext cx="181770" cy="253959"/>
            </a:xfrm>
            <a:custGeom>
              <a:avLst/>
              <a:gdLst/>
              <a:ahLst/>
              <a:cxnLst/>
              <a:rect l="0" t="0" r="0" b="0"/>
              <a:pathLst>
                <a:path w="181770" h="253959">
                  <a:moveTo>
                    <a:pt x="21112" y="16184"/>
                  </a:moveTo>
                  <a:lnTo>
                    <a:pt x="27935" y="5949"/>
                  </a:lnTo>
                  <a:lnTo>
                    <a:pt x="42709" y="925"/>
                  </a:lnTo>
                  <a:lnTo>
                    <a:pt x="69401" y="0"/>
                  </a:lnTo>
                  <a:lnTo>
                    <a:pt x="83274" y="3279"/>
                  </a:lnTo>
                  <a:lnTo>
                    <a:pt x="99826" y="13868"/>
                  </a:lnTo>
                  <a:lnTo>
                    <a:pt x="127158" y="42430"/>
                  </a:lnTo>
                  <a:lnTo>
                    <a:pt x="140015" y="68415"/>
                  </a:lnTo>
                  <a:lnTo>
                    <a:pt x="147526" y="100311"/>
                  </a:lnTo>
                  <a:lnTo>
                    <a:pt x="147108" y="123700"/>
                  </a:lnTo>
                  <a:lnTo>
                    <a:pt x="137881" y="157335"/>
                  </a:lnTo>
                  <a:lnTo>
                    <a:pt x="123303" y="181319"/>
                  </a:lnTo>
                  <a:lnTo>
                    <a:pt x="103259" y="200020"/>
                  </a:lnTo>
                  <a:lnTo>
                    <a:pt x="78138" y="213143"/>
                  </a:lnTo>
                  <a:lnTo>
                    <a:pt x="60262" y="216063"/>
                  </a:lnTo>
                  <a:lnTo>
                    <a:pt x="51496" y="215842"/>
                  </a:lnTo>
                  <a:lnTo>
                    <a:pt x="36044" y="209884"/>
                  </a:lnTo>
                  <a:lnTo>
                    <a:pt x="22750" y="199381"/>
                  </a:lnTo>
                  <a:lnTo>
                    <a:pt x="4483" y="171271"/>
                  </a:lnTo>
                  <a:lnTo>
                    <a:pt x="1458" y="164560"/>
                  </a:lnTo>
                  <a:lnTo>
                    <a:pt x="0" y="149486"/>
                  </a:lnTo>
                  <a:lnTo>
                    <a:pt x="611" y="141468"/>
                  </a:lnTo>
                  <a:lnTo>
                    <a:pt x="7002" y="126846"/>
                  </a:lnTo>
                  <a:lnTo>
                    <a:pt x="11705" y="119948"/>
                  </a:lnTo>
                  <a:lnTo>
                    <a:pt x="19125" y="115350"/>
                  </a:lnTo>
                  <a:lnTo>
                    <a:pt x="38794" y="110240"/>
                  </a:lnTo>
                  <a:lnTo>
                    <a:pt x="54200" y="111777"/>
                  </a:lnTo>
                  <a:lnTo>
                    <a:pt x="76614" y="124480"/>
                  </a:lnTo>
                  <a:lnTo>
                    <a:pt x="111222" y="153021"/>
                  </a:lnTo>
                  <a:lnTo>
                    <a:pt x="128060" y="177214"/>
                  </a:lnTo>
                  <a:lnTo>
                    <a:pt x="160685" y="235578"/>
                  </a:lnTo>
                  <a:lnTo>
                    <a:pt x="181769" y="253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861236" y="3314324"/>
              <a:ext cx="109897" cy="274322"/>
            </a:xfrm>
            <a:custGeom>
              <a:avLst/>
              <a:gdLst/>
              <a:ahLst/>
              <a:cxnLst/>
              <a:rect l="0" t="0" r="0" b="0"/>
              <a:pathLst>
                <a:path w="109897" h="274322">
                  <a:moveTo>
                    <a:pt x="103469" y="4416"/>
                  </a:moveTo>
                  <a:lnTo>
                    <a:pt x="86650" y="0"/>
                  </a:lnTo>
                  <a:lnTo>
                    <a:pt x="61753" y="13"/>
                  </a:lnTo>
                  <a:lnTo>
                    <a:pt x="40888" y="8427"/>
                  </a:lnTo>
                  <a:lnTo>
                    <a:pt x="25344" y="20679"/>
                  </a:lnTo>
                  <a:lnTo>
                    <a:pt x="11694" y="38986"/>
                  </a:lnTo>
                  <a:lnTo>
                    <a:pt x="2939" y="56672"/>
                  </a:lnTo>
                  <a:lnTo>
                    <a:pt x="0" y="74529"/>
                  </a:lnTo>
                  <a:lnTo>
                    <a:pt x="216" y="83289"/>
                  </a:lnTo>
                  <a:lnTo>
                    <a:pt x="6169" y="98736"/>
                  </a:lnTo>
                  <a:lnTo>
                    <a:pt x="10755" y="105854"/>
                  </a:lnTo>
                  <a:lnTo>
                    <a:pt x="16668" y="110599"/>
                  </a:lnTo>
                  <a:lnTo>
                    <a:pt x="30855" y="115872"/>
                  </a:lnTo>
                  <a:lnTo>
                    <a:pt x="44777" y="116311"/>
                  </a:lnTo>
                  <a:lnTo>
                    <a:pt x="57390" y="113412"/>
                  </a:lnTo>
                  <a:lnTo>
                    <a:pt x="67757" y="107363"/>
                  </a:lnTo>
                  <a:lnTo>
                    <a:pt x="81622" y="89106"/>
                  </a:lnTo>
                  <a:lnTo>
                    <a:pt x="97672" y="57349"/>
                  </a:lnTo>
                  <a:lnTo>
                    <a:pt x="101751" y="37792"/>
                  </a:lnTo>
                  <a:lnTo>
                    <a:pt x="102324" y="38806"/>
                  </a:lnTo>
                  <a:lnTo>
                    <a:pt x="109255" y="95834"/>
                  </a:lnTo>
                  <a:lnTo>
                    <a:pt x="109858" y="158482"/>
                  </a:lnTo>
                  <a:lnTo>
                    <a:pt x="105474" y="211015"/>
                  </a:lnTo>
                  <a:lnTo>
                    <a:pt x="105769" y="251000"/>
                  </a:lnTo>
                  <a:lnTo>
                    <a:pt x="109896" y="274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440252" y="3304522"/>
              <a:ext cx="187106" cy="231271"/>
            </a:xfrm>
            <a:custGeom>
              <a:avLst/>
              <a:gdLst/>
              <a:ahLst/>
              <a:cxnLst/>
              <a:rect l="0" t="0" r="0" b="0"/>
              <a:pathLst>
                <a:path w="187106" h="231271">
                  <a:moveTo>
                    <a:pt x="6427" y="46350"/>
                  </a:moveTo>
                  <a:lnTo>
                    <a:pt x="12271" y="31672"/>
                  </a:lnTo>
                  <a:lnTo>
                    <a:pt x="18783" y="22927"/>
                  </a:lnTo>
                  <a:lnTo>
                    <a:pt x="40711" y="9976"/>
                  </a:lnTo>
                  <a:lnTo>
                    <a:pt x="66409" y="505"/>
                  </a:lnTo>
                  <a:lnTo>
                    <a:pt x="92111" y="0"/>
                  </a:lnTo>
                  <a:lnTo>
                    <a:pt x="105440" y="4567"/>
                  </a:lnTo>
                  <a:lnTo>
                    <a:pt x="110994" y="7783"/>
                  </a:lnTo>
                  <a:lnTo>
                    <a:pt x="113267" y="13499"/>
                  </a:lnTo>
                  <a:lnTo>
                    <a:pt x="111986" y="29369"/>
                  </a:lnTo>
                  <a:lnTo>
                    <a:pt x="106656" y="42611"/>
                  </a:lnTo>
                  <a:lnTo>
                    <a:pt x="91599" y="62748"/>
                  </a:lnTo>
                  <a:lnTo>
                    <a:pt x="51883" y="89127"/>
                  </a:lnTo>
                  <a:lnTo>
                    <a:pt x="50298" y="91290"/>
                  </a:lnTo>
                  <a:lnTo>
                    <a:pt x="52097" y="92019"/>
                  </a:lnTo>
                  <a:lnTo>
                    <a:pt x="60999" y="92352"/>
                  </a:lnTo>
                  <a:lnTo>
                    <a:pt x="118266" y="106276"/>
                  </a:lnTo>
                  <a:lnTo>
                    <a:pt x="163448" y="128765"/>
                  </a:lnTo>
                  <a:lnTo>
                    <a:pt x="177352" y="144315"/>
                  </a:lnTo>
                  <a:lnTo>
                    <a:pt x="187105" y="165900"/>
                  </a:lnTo>
                  <a:lnTo>
                    <a:pt x="186455" y="182073"/>
                  </a:lnTo>
                  <a:lnTo>
                    <a:pt x="181406" y="197354"/>
                  </a:lnTo>
                  <a:lnTo>
                    <a:pt x="174402" y="208905"/>
                  </a:lnTo>
                  <a:lnTo>
                    <a:pt x="164624" y="216895"/>
                  </a:lnTo>
                  <a:lnTo>
                    <a:pt x="150996" y="222827"/>
                  </a:lnTo>
                  <a:lnTo>
                    <a:pt x="95123" y="231270"/>
                  </a:lnTo>
                  <a:lnTo>
                    <a:pt x="47850" y="230618"/>
                  </a:lnTo>
                  <a:lnTo>
                    <a:pt x="34120" y="226784"/>
                  </a:lnTo>
                  <a:lnTo>
                    <a:pt x="23257" y="220319"/>
                  </a:lnTo>
                  <a:lnTo>
                    <a:pt x="9113" y="205239"/>
                  </a:lnTo>
                  <a:lnTo>
                    <a:pt x="0" y="187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682570" y="3305887"/>
              <a:ext cx="189895" cy="242707"/>
            </a:xfrm>
            <a:custGeom>
              <a:avLst/>
              <a:gdLst/>
              <a:ahLst/>
              <a:cxnLst/>
              <a:rect l="0" t="0" r="0" b="0"/>
              <a:pathLst>
                <a:path w="189895" h="242707">
                  <a:moveTo>
                    <a:pt x="123982" y="12853"/>
                  </a:moveTo>
                  <a:lnTo>
                    <a:pt x="90326" y="28621"/>
                  </a:lnTo>
                  <a:lnTo>
                    <a:pt x="47297" y="64519"/>
                  </a:lnTo>
                  <a:lnTo>
                    <a:pt x="11758" y="108377"/>
                  </a:lnTo>
                  <a:lnTo>
                    <a:pt x="1397" y="131680"/>
                  </a:lnTo>
                  <a:lnTo>
                    <a:pt x="0" y="148255"/>
                  </a:lnTo>
                  <a:lnTo>
                    <a:pt x="4922" y="178756"/>
                  </a:lnTo>
                  <a:lnTo>
                    <a:pt x="25900" y="218392"/>
                  </a:lnTo>
                  <a:lnTo>
                    <a:pt x="36120" y="227493"/>
                  </a:lnTo>
                  <a:lnTo>
                    <a:pt x="60135" y="239155"/>
                  </a:lnTo>
                  <a:lnTo>
                    <a:pt x="89356" y="242706"/>
                  </a:lnTo>
                  <a:lnTo>
                    <a:pt x="107165" y="239727"/>
                  </a:lnTo>
                  <a:lnTo>
                    <a:pt x="122219" y="232930"/>
                  </a:lnTo>
                  <a:lnTo>
                    <a:pt x="161671" y="198791"/>
                  </a:lnTo>
                  <a:lnTo>
                    <a:pt x="175929" y="179097"/>
                  </a:lnTo>
                  <a:lnTo>
                    <a:pt x="189894" y="142256"/>
                  </a:lnTo>
                  <a:lnTo>
                    <a:pt x="189844" y="118948"/>
                  </a:lnTo>
                  <a:lnTo>
                    <a:pt x="179441" y="77404"/>
                  </a:lnTo>
                  <a:lnTo>
                    <a:pt x="169769" y="57922"/>
                  </a:lnTo>
                  <a:lnTo>
                    <a:pt x="134219" y="17165"/>
                  </a:lnTo>
                  <a:lnTo>
                    <a:pt x="1047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636963" y="3826907"/>
              <a:ext cx="241622" cy="261252"/>
            </a:xfrm>
            <a:custGeom>
              <a:avLst/>
              <a:gdLst/>
              <a:ahLst/>
              <a:cxnLst/>
              <a:rect l="0" t="0" r="0" b="0"/>
              <a:pathLst>
                <a:path w="241622" h="261252">
                  <a:moveTo>
                    <a:pt x="0" y="50922"/>
                  </a:moveTo>
                  <a:lnTo>
                    <a:pt x="17890" y="27500"/>
                  </a:lnTo>
                  <a:lnTo>
                    <a:pt x="43969" y="10964"/>
                  </a:lnTo>
                  <a:lnTo>
                    <a:pt x="65391" y="3222"/>
                  </a:lnTo>
                  <a:lnTo>
                    <a:pt x="114244" y="0"/>
                  </a:lnTo>
                  <a:lnTo>
                    <a:pt x="131461" y="3537"/>
                  </a:lnTo>
                  <a:lnTo>
                    <a:pt x="139051" y="6479"/>
                  </a:lnTo>
                  <a:lnTo>
                    <a:pt x="143397" y="11297"/>
                  </a:lnTo>
                  <a:lnTo>
                    <a:pt x="145580" y="17365"/>
                  </a:lnTo>
                  <a:lnTo>
                    <a:pt x="146322" y="24267"/>
                  </a:lnTo>
                  <a:lnTo>
                    <a:pt x="144674" y="30296"/>
                  </a:lnTo>
                  <a:lnTo>
                    <a:pt x="137131" y="40803"/>
                  </a:lnTo>
                  <a:lnTo>
                    <a:pt x="120841" y="51335"/>
                  </a:lnTo>
                  <a:lnTo>
                    <a:pt x="74487" y="65765"/>
                  </a:lnTo>
                  <a:lnTo>
                    <a:pt x="71793" y="67958"/>
                  </a:lnTo>
                  <a:lnTo>
                    <a:pt x="72853" y="70134"/>
                  </a:lnTo>
                  <a:lnTo>
                    <a:pt x="135052" y="98894"/>
                  </a:lnTo>
                  <a:lnTo>
                    <a:pt x="197909" y="137342"/>
                  </a:lnTo>
                  <a:lnTo>
                    <a:pt x="235497" y="185987"/>
                  </a:lnTo>
                  <a:lnTo>
                    <a:pt x="241621" y="212010"/>
                  </a:lnTo>
                  <a:lnTo>
                    <a:pt x="237341" y="228194"/>
                  </a:lnTo>
                  <a:lnTo>
                    <a:pt x="228299" y="241099"/>
                  </a:lnTo>
                  <a:lnTo>
                    <a:pt x="211165" y="252378"/>
                  </a:lnTo>
                  <a:lnTo>
                    <a:pt x="191808" y="259529"/>
                  </a:lnTo>
                  <a:lnTo>
                    <a:pt x="166873" y="261251"/>
                  </a:lnTo>
                  <a:lnTo>
                    <a:pt x="118607" y="253911"/>
                  </a:lnTo>
                  <a:lnTo>
                    <a:pt x="71575" y="232852"/>
                  </a:lnTo>
                  <a:lnTo>
                    <a:pt x="47525" y="213420"/>
                  </a:lnTo>
                  <a:lnTo>
                    <a:pt x="42543" y="206923"/>
                  </a:lnTo>
                  <a:lnTo>
                    <a:pt x="38558" y="1987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971187" y="3807140"/>
              <a:ext cx="123120" cy="321316"/>
            </a:xfrm>
            <a:custGeom>
              <a:avLst/>
              <a:gdLst/>
              <a:ahLst/>
              <a:cxnLst/>
              <a:rect l="0" t="0" r="0" b="0"/>
              <a:pathLst>
                <a:path w="123120" h="321316">
                  <a:moveTo>
                    <a:pt x="102766" y="0"/>
                  </a:moveTo>
                  <a:lnTo>
                    <a:pt x="76708" y="1904"/>
                  </a:lnTo>
                  <a:lnTo>
                    <a:pt x="44462" y="12356"/>
                  </a:lnTo>
                  <a:lnTo>
                    <a:pt x="20989" y="27462"/>
                  </a:lnTo>
                  <a:lnTo>
                    <a:pt x="3879" y="52327"/>
                  </a:lnTo>
                  <a:lnTo>
                    <a:pt x="27" y="68240"/>
                  </a:lnTo>
                  <a:lnTo>
                    <a:pt x="0" y="75483"/>
                  </a:lnTo>
                  <a:lnTo>
                    <a:pt x="2124" y="81740"/>
                  </a:lnTo>
                  <a:lnTo>
                    <a:pt x="10195" y="92499"/>
                  </a:lnTo>
                  <a:lnTo>
                    <a:pt x="24732" y="98234"/>
                  </a:lnTo>
                  <a:lnTo>
                    <a:pt x="42379" y="99354"/>
                  </a:lnTo>
                  <a:lnTo>
                    <a:pt x="66943" y="91956"/>
                  </a:lnTo>
                  <a:lnTo>
                    <a:pt x="90665" y="74757"/>
                  </a:lnTo>
                  <a:lnTo>
                    <a:pt x="112355" y="50944"/>
                  </a:lnTo>
                  <a:lnTo>
                    <a:pt x="122585" y="31993"/>
                  </a:lnTo>
                  <a:lnTo>
                    <a:pt x="123119" y="29183"/>
                  </a:lnTo>
                  <a:lnTo>
                    <a:pt x="122047" y="28738"/>
                  </a:lnTo>
                  <a:lnTo>
                    <a:pt x="119904" y="29869"/>
                  </a:lnTo>
                  <a:lnTo>
                    <a:pt x="117523" y="40646"/>
                  </a:lnTo>
                  <a:lnTo>
                    <a:pt x="110738" y="94924"/>
                  </a:lnTo>
                  <a:lnTo>
                    <a:pt x="94013" y="156001"/>
                  </a:lnTo>
                  <a:lnTo>
                    <a:pt x="82261" y="218347"/>
                  </a:lnTo>
                  <a:lnTo>
                    <a:pt x="77517" y="271796"/>
                  </a:lnTo>
                  <a:lnTo>
                    <a:pt x="70634" y="3213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412293" y="3813566"/>
              <a:ext cx="117929" cy="123856"/>
            </a:xfrm>
            <a:custGeom>
              <a:avLst/>
              <a:gdLst/>
              <a:ahLst/>
              <a:cxnLst/>
              <a:rect l="0" t="0" r="0" b="0"/>
              <a:pathLst>
                <a:path w="117929" h="123856">
                  <a:moveTo>
                    <a:pt x="15106" y="0"/>
                  </a:moveTo>
                  <a:lnTo>
                    <a:pt x="11695" y="57013"/>
                  </a:lnTo>
                  <a:lnTo>
                    <a:pt x="0" y="96322"/>
                  </a:lnTo>
                  <a:lnTo>
                    <a:pt x="751" y="102059"/>
                  </a:lnTo>
                  <a:lnTo>
                    <a:pt x="7298" y="112241"/>
                  </a:lnTo>
                  <a:lnTo>
                    <a:pt x="23061" y="119622"/>
                  </a:lnTo>
                  <a:lnTo>
                    <a:pt x="45061" y="123855"/>
                  </a:lnTo>
                  <a:lnTo>
                    <a:pt x="106536" y="117932"/>
                  </a:lnTo>
                  <a:lnTo>
                    <a:pt x="117928" y="115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530221" y="3800713"/>
              <a:ext cx="64264" cy="282759"/>
            </a:xfrm>
            <a:custGeom>
              <a:avLst/>
              <a:gdLst/>
              <a:ahLst/>
              <a:cxnLst/>
              <a:rect l="0" t="0" r="0" b="0"/>
              <a:pathLst>
                <a:path w="64264" h="282759">
                  <a:moveTo>
                    <a:pt x="64263" y="0"/>
                  </a:moveTo>
                  <a:lnTo>
                    <a:pt x="53301" y="54120"/>
                  </a:lnTo>
                  <a:lnTo>
                    <a:pt x="44934" y="109439"/>
                  </a:lnTo>
                  <a:lnTo>
                    <a:pt x="29850" y="172372"/>
                  </a:lnTo>
                  <a:lnTo>
                    <a:pt x="14456" y="235849"/>
                  </a:lnTo>
                  <a:lnTo>
                    <a:pt x="0" y="282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693831" y="3858550"/>
              <a:ext cx="212907" cy="246726"/>
            </a:xfrm>
            <a:custGeom>
              <a:avLst/>
              <a:gdLst/>
              <a:ahLst/>
              <a:cxnLst/>
              <a:rect l="0" t="0" r="0" b="0"/>
              <a:pathLst>
                <a:path w="212907" h="246726">
                  <a:moveTo>
                    <a:pt x="170558" y="0"/>
                  </a:moveTo>
                  <a:lnTo>
                    <a:pt x="148608" y="1428"/>
                  </a:lnTo>
                  <a:lnTo>
                    <a:pt x="110210" y="13981"/>
                  </a:lnTo>
                  <a:lnTo>
                    <a:pt x="70262" y="39553"/>
                  </a:lnTo>
                  <a:lnTo>
                    <a:pt x="49920" y="58846"/>
                  </a:lnTo>
                  <a:lnTo>
                    <a:pt x="21641" y="102966"/>
                  </a:lnTo>
                  <a:lnTo>
                    <a:pt x="477" y="160792"/>
                  </a:lnTo>
                  <a:lnTo>
                    <a:pt x="0" y="177140"/>
                  </a:lnTo>
                  <a:lnTo>
                    <a:pt x="7760" y="198387"/>
                  </a:lnTo>
                  <a:lnTo>
                    <a:pt x="19818" y="217535"/>
                  </a:lnTo>
                  <a:lnTo>
                    <a:pt x="36640" y="231856"/>
                  </a:lnTo>
                  <a:lnTo>
                    <a:pt x="56619" y="240940"/>
                  </a:lnTo>
                  <a:lnTo>
                    <a:pt x="85943" y="246725"/>
                  </a:lnTo>
                  <a:lnTo>
                    <a:pt x="122796" y="243837"/>
                  </a:lnTo>
                  <a:lnTo>
                    <a:pt x="147838" y="234255"/>
                  </a:lnTo>
                  <a:lnTo>
                    <a:pt x="177519" y="210618"/>
                  </a:lnTo>
                  <a:lnTo>
                    <a:pt x="202195" y="177842"/>
                  </a:lnTo>
                  <a:lnTo>
                    <a:pt x="209611" y="160441"/>
                  </a:lnTo>
                  <a:lnTo>
                    <a:pt x="212906" y="138427"/>
                  </a:lnTo>
                  <a:lnTo>
                    <a:pt x="207938" y="108769"/>
                  </a:lnTo>
                  <a:lnTo>
                    <a:pt x="190794" y="64786"/>
                  </a:lnTo>
                  <a:lnTo>
                    <a:pt x="151279" y="19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8679033" y="4835350"/>
            <a:ext cx="1253357" cy="437383"/>
            <a:chOff x="8679033" y="4835350"/>
            <a:chExt cx="1253357" cy="437383"/>
          </a:xfrm>
        </p:grpSpPr>
        <p:sp>
          <p:nvSpPr>
            <p:cNvPr id="127" name="Freeform 126"/>
            <p:cNvSpPr/>
            <p:nvPr/>
          </p:nvSpPr>
          <p:spPr>
            <a:xfrm>
              <a:off x="8679033" y="4835350"/>
              <a:ext cx="99310" cy="190097"/>
            </a:xfrm>
            <a:custGeom>
              <a:avLst/>
              <a:gdLst/>
              <a:ahLst/>
              <a:cxnLst/>
              <a:rect l="0" t="0" r="0" b="0"/>
              <a:pathLst>
                <a:path w="99310" h="190097">
                  <a:moveTo>
                    <a:pt x="22194" y="0"/>
                  </a:moveTo>
                  <a:lnTo>
                    <a:pt x="17777" y="16819"/>
                  </a:lnTo>
                  <a:lnTo>
                    <a:pt x="10813" y="76544"/>
                  </a:lnTo>
                  <a:lnTo>
                    <a:pt x="0" y="130318"/>
                  </a:lnTo>
                  <a:lnTo>
                    <a:pt x="4031" y="159742"/>
                  </a:lnTo>
                  <a:lnTo>
                    <a:pt x="5802" y="166474"/>
                  </a:lnTo>
                  <a:lnTo>
                    <a:pt x="13480" y="177761"/>
                  </a:lnTo>
                  <a:lnTo>
                    <a:pt x="18526" y="182771"/>
                  </a:lnTo>
                  <a:lnTo>
                    <a:pt x="33654" y="188336"/>
                  </a:lnTo>
                  <a:lnTo>
                    <a:pt x="50850" y="190096"/>
                  </a:lnTo>
                  <a:lnTo>
                    <a:pt x="99309" y="179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778342" y="4873907"/>
              <a:ext cx="83543" cy="314891"/>
            </a:xfrm>
            <a:custGeom>
              <a:avLst/>
              <a:gdLst/>
              <a:ahLst/>
              <a:cxnLst/>
              <a:rect l="0" t="0" r="0" b="0"/>
              <a:pathLst>
                <a:path w="83543" h="314891">
                  <a:moveTo>
                    <a:pt x="83542" y="0"/>
                  </a:moveTo>
                  <a:lnTo>
                    <a:pt x="68436" y="59796"/>
                  </a:lnTo>
                  <a:lnTo>
                    <a:pt x="61218" y="116907"/>
                  </a:lnTo>
                  <a:lnTo>
                    <a:pt x="49189" y="174680"/>
                  </a:lnTo>
                  <a:lnTo>
                    <a:pt x="36409" y="232511"/>
                  </a:lnTo>
                  <a:lnTo>
                    <a:pt x="7564" y="295474"/>
                  </a:lnTo>
                  <a:lnTo>
                    <a:pt x="0" y="314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945915" y="4867940"/>
              <a:ext cx="114968" cy="372268"/>
            </a:xfrm>
            <a:custGeom>
              <a:avLst/>
              <a:gdLst/>
              <a:ahLst/>
              <a:cxnLst/>
              <a:rect l="0" t="0" r="0" b="0"/>
              <a:pathLst>
                <a:path w="114968" h="372268">
                  <a:moveTo>
                    <a:pt x="102332" y="31673"/>
                  </a:moveTo>
                  <a:lnTo>
                    <a:pt x="89976" y="4839"/>
                  </a:lnTo>
                  <a:lnTo>
                    <a:pt x="84812" y="1645"/>
                  </a:lnTo>
                  <a:lnTo>
                    <a:pt x="71459" y="0"/>
                  </a:lnTo>
                  <a:lnTo>
                    <a:pt x="59812" y="3553"/>
                  </a:lnTo>
                  <a:lnTo>
                    <a:pt x="36252" y="21491"/>
                  </a:lnTo>
                  <a:lnTo>
                    <a:pt x="14548" y="45864"/>
                  </a:lnTo>
                  <a:lnTo>
                    <a:pt x="5077" y="64201"/>
                  </a:lnTo>
                  <a:lnTo>
                    <a:pt x="245" y="104883"/>
                  </a:lnTo>
                  <a:lnTo>
                    <a:pt x="0" y="114753"/>
                  </a:lnTo>
                  <a:lnTo>
                    <a:pt x="2693" y="122761"/>
                  </a:lnTo>
                  <a:lnTo>
                    <a:pt x="13302" y="135468"/>
                  </a:lnTo>
                  <a:lnTo>
                    <a:pt x="35332" y="147238"/>
                  </a:lnTo>
                  <a:lnTo>
                    <a:pt x="42671" y="147988"/>
                  </a:lnTo>
                  <a:lnTo>
                    <a:pt x="56537" y="145014"/>
                  </a:lnTo>
                  <a:lnTo>
                    <a:pt x="67937" y="137027"/>
                  </a:lnTo>
                  <a:lnTo>
                    <a:pt x="77763" y="124909"/>
                  </a:lnTo>
                  <a:lnTo>
                    <a:pt x="106795" y="65837"/>
                  </a:lnTo>
                  <a:lnTo>
                    <a:pt x="109592" y="58733"/>
                  </a:lnTo>
                  <a:lnTo>
                    <a:pt x="111456" y="56853"/>
                  </a:lnTo>
                  <a:lnTo>
                    <a:pt x="112699" y="58456"/>
                  </a:lnTo>
                  <a:lnTo>
                    <a:pt x="114967" y="114322"/>
                  </a:lnTo>
                  <a:lnTo>
                    <a:pt x="113262" y="177496"/>
                  </a:lnTo>
                  <a:lnTo>
                    <a:pt x="102163" y="240887"/>
                  </a:lnTo>
                  <a:lnTo>
                    <a:pt x="89465" y="303796"/>
                  </a:lnTo>
                  <a:lnTo>
                    <a:pt x="83616" y="359195"/>
                  </a:lnTo>
                  <a:lnTo>
                    <a:pt x="83054" y="372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448457" y="4926020"/>
              <a:ext cx="208472" cy="292963"/>
            </a:xfrm>
            <a:custGeom>
              <a:avLst/>
              <a:gdLst/>
              <a:ahLst/>
              <a:cxnLst/>
              <a:rect l="0" t="0" r="0" b="0"/>
              <a:pathLst>
                <a:path w="208472" h="292963">
                  <a:moveTo>
                    <a:pt x="178158" y="31430"/>
                  </a:moveTo>
                  <a:lnTo>
                    <a:pt x="156858" y="13540"/>
                  </a:lnTo>
                  <a:lnTo>
                    <a:pt x="139001" y="4629"/>
                  </a:lnTo>
                  <a:lnTo>
                    <a:pt x="81333" y="0"/>
                  </a:lnTo>
                  <a:lnTo>
                    <a:pt x="40502" y="2848"/>
                  </a:lnTo>
                  <a:lnTo>
                    <a:pt x="12523" y="11001"/>
                  </a:lnTo>
                  <a:lnTo>
                    <a:pt x="1959" y="17828"/>
                  </a:lnTo>
                  <a:lnTo>
                    <a:pt x="0" y="21648"/>
                  </a:lnTo>
                  <a:lnTo>
                    <a:pt x="121" y="25623"/>
                  </a:lnTo>
                  <a:lnTo>
                    <a:pt x="1629" y="29700"/>
                  </a:lnTo>
                  <a:lnTo>
                    <a:pt x="13988" y="42262"/>
                  </a:lnTo>
                  <a:lnTo>
                    <a:pt x="55666" y="66760"/>
                  </a:lnTo>
                  <a:lnTo>
                    <a:pt x="114343" y="93543"/>
                  </a:lnTo>
                  <a:lnTo>
                    <a:pt x="144634" y="110871"/>
                  </a:lnTo>
                  <a:lnTo>
                    <a:pt x="177471" y="142221"/>
                  </a:lnTo>
                  <a:lnTo>
                    <a:pt x="201899" y="179370"/>
                  </a:lnTo>
                  <a:lnTo>
                    <a:pt x="206561" y="193576"/>
                  </a:lnTo>
                  <a:lnTo>
                    <a:pt x="208471" y="220217"/>
                  </a:lnTo>
                  <a:lnTo>
                    <a:pt x="204118" y="243026"/>
                  </a:lnTo>
                  <a:lnTo>
                    <a:pt x="190215" y="272151"/>
                  </a:lnTo>
                  <a:lnTo>
                    <a:pt x="186195" y="277595"/>
                  </a:lnTo>
                  <a:lnTo>
                    <a:pt x="174114" y="285547"/>
                  </a:lnTo>
                  <a:lnTo>
                    <a:pt x="159224" y="290748"/>
                  </a:lnTo>
                  <a:lnTo>
                    <a:pt x="134784" y="292962"/>
                  </a:lnTo>
                  <a:lnTo>
                    <a:pt x="117943" y="290949"/>
                  </a:lnTo>
                  <a:lnTo>
                    <a:pt x="92404" y="278978"/>
                  </a:lnTo>
                  <a:lnTo>
                    <a:pt x="70160" y="258454"/>
                  </a:lnTo>
                  <a:lnTo>
                    <a:pt x="54427" y="232489"/>
                  </a:lnTo>
                  <a:lnTo>
                    <a:pt x="49632" y="217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750370" y="5032873"/>
              <a:ext cx="182020" cy="239860"/>
            </a:xfrm>
            <a:custGeom>
              <a:avLst/>
              <a:gdLst/>
              <a:ahLst/>
              <a:cxnLst/>
              <a:rect l="0" t="0" r="0" b="0"/>
              <a:pathLst>
                <a:path w="182020" h="239860">
                  <a:moveTo>
                    <a:pt x="152577" y="8119"/>
                  </a:moveTo>
                  <a:lnTo>
                    <a:pt x="145754" y="1296"/>
                  </a:lnTo>
                  <a:lnTo>
                    <a:pt x="141602" y="0"/>
                  </a:lnTo>
                  <a:lnTo>
                    <a:pt x="125524" y="1588"/>
                  </a:lnTo>
                  <a:lnTo>
                    <a:pt x="100900" y="10425"/>
                  </a:lnTo>
                  <a:lnTo>
                    <a:pt x="56166" y="41655"/>
                  </a:lnTo>
                  <a:lnTo>
                    <a:pt x="26567" y="87876"/>
                  </a:lnTo>
                  <a:lnTo>
                    <a:pt x="3932" y="138831"/>
                  </a:lnTo>
                  <a:lnTo>
                    <a:pt x="0" y="174740"/>
                  </a:lnTo>
                  <a:lnTo>
                    <a:pt x="2889" y="194990"/>
                  </a:lnTo>
                  <a:lnTo>
                    <a:pt x="12544" y="216529"/>
                  </a:lnTo>
                  <a:lnTo>
                    <a:pt x="16380" y="222033"/>
                  </a:lnTo>
                  <a:lnTo>
                    <a:pt x="38835" y="236601"/>
                  </a:lnTo>
                  <a:lnTo>
                    <a:pt x="54185" y="239859"/>
                  </a:lnTo>
                  <a:lnTo>
                    <a:pt x="84904" y="236132"/>
                  </a:lnTo>
                  <a:lnTo>
                    <a:pt x="109994" y="227133"/>
                  </a:lnTo>
                  <a:lnTo>
                    <a:pt x="132105" y="208599"/>
                  </a:lnTo>
                  <a:lnTo>
                    <a:pt x="168339" y="159943"/>
                  </a:lnTo>
                  <a:lnTo>
                    <a:pt x="180734" y="120751"/>
                  </a:lnTo>
                  <a:lnTo>
                    <a:pt x="182019" y="76726"/>
                  </a:lnTo>
                  <a:lnTo>
                    <a:pt x="173524" y="22481"/>
                  </a:lnTo>
                  <a:lnTo>
                    <a:pt x="171856" y="1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Freeform 132"/>
          <p:cNvSpPr/>
          <p:nvPr/>
        </p:nvSpPr>
        <p:spPr>
          <a:xfrm>
            <a:off x="2146388" y="2174856"/>
            <a:ext cx="295611" cy="215506"/>
          </a:xfrm>
          <a:custGeom>
            <a:avLst/>
            <a:gdLst/>
            <a:ahLst/>
            <a:cxnLst/>
            <a:rect l="0" t="0" r="0" b="0"/>
            <a:pathLst>
              <a:path w="295611" h="215506">
                <a:moveTo>
                  <a:pt x="0" y="179937"/>
                </a:moveTo>
                <a:lnTo>
                  <a:pt x="0" y="193583"/>
                </a:lnTo>
                <a:lnTo>
                  <a:pt x="6823" y="212304"/>
                </a:lnTo>
                <a:lnTo>
                  <a:pt x="10975" y="215082"/>
                </a:lnTo>
                <a:lnTo>
                  <a:pt x="15885" y="215505"/>
                </a:lnTo>
                <a:lnTo>
                  <a:pt x="27053" y="212168"/>
                </a:lnTo>
                <a:lnTo>
                  <a:pt x="49773" y="198389"/>
                </a:lnTo>
                <a:lnTo>
                  <a:pt x="106580" y="147415"/>
                </a:lnTo>
                <a:lnTo>
                  <a:pt x="168487" y="96380"/>
                </a:lnTo>
                <a:lnTo>
                  <a:pt x="228427" y="50114"/>
                </a:lnTo>
                <a:lnTo>
                  <a:pt x="285455" y="5163"/>
                </a:lnTo>
                <a:lnTo>
                  <a:pt x="295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751878" y="2425482"/>
            <a:ext cx="481974" cy="321317"/>
            <a:chOff x="751878" y="2425482"/>
            <a:chExt cx="481974" cy="321317"/>
          </a:xfrm>
        </p:grpSpPr>
        <p:sp>
          <p:nvSpPr>
            <p:cNvPr id="134" name="Freeform 133"/>
            <p:cNvSpPr/>
            <p:nvPr/>
          </p:nvSpPr>
          <p:spPr>
            <a:xfrm>
              <a:off x="751878" y="2425482"/>
              <a:ext cx="462696" cy="295612"/>
            </a:xfrm>
            <a:custGeom>
              <a:avLst/>
              <a:gdLst/>
              <a:ahLst/>
              <a:cxnLst/>
              <a:rect l="0" t="0" r="0" b="0"/>
              <a:pathLst>
                <a:path w="462696" h="295612">
                  <a:moveTo>
                    <a:pt x="462695" y="0"/>
                  </a:moveTo>
                  <a:lnTo>
                    <a:pt x="401862" y="44687"/>
                  </a:lnTo>
                  <a:lnTo>
                    <a:pt x="346825" y="74957"/>
                  </a:lnTo>
                  <a:lnTo>
                    <a:pt x="286816" y="109622"/>
                  </a:lnTo>
                  <a:lnTo>
                    <a:pt x="226338" y="147839"/>
                  </a:lnTo>
                  <a:lnTo>
                    <a:pt x="169559" y="186366"/>
                  </a:lnTo>
                  <a:lnTo>
                    <a:pt x="111284" y="226932"/>
                  </a:lnTo>
                  <a:lnTo>
                    <a:pt x="51783" y="267466"/>
                  </a:lnTo>
                  <a:lnTo>
                    <a:pt x="0" y="295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18962" y="2451188"/>
              <a:ext cx="314890" cy="295611"/>
            </a:xfrm>
            <a:custGeom>
              <a:avLst/>
              <a:gdLst/>
              <a:ahLst/>
              <a:cxnLst/>
              <a:rect l="0" t="0" r="0" b="0"/>
              <a:pathLst>
                <a:path w="314890" h="295611">
                  <a:moveTo>
                    <a:pt x="0" y="0"/>
                  </a:moveTo>
                  <a:lnTo>
                    <a:pt x="17889" y="21300"/>
                  </a:lnTo>
                  <a:lnTo>
                    <a:pt x="48599" y="70212"/>
                  </a:lnTo>
                  <a:lnTo>
                    <a:pt x="106081" y="127614"/>
                  </a:lnTo>
                  <a:lnTo>
                    <a:pt x="165008" y="180002"/>
                  </a:lnTo>
                  <a:lnTo>
                    <a:pt x="224925" y="230912"/>
                  </a:lnTo>
                  <a:lnTo>
                    <a:pt x="287022" y="272894"/>
                  </a:lnTo>
                  <a:lnTo>
                    <a:pt x="314889" y="295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16761" y="2155577"/>
            <a:ext cx="1111753" cy="584796"/>
            <a:chOff x="3116761" y="2155577"/>
            <a:chExt cx="1111753" cy="584796"/>
          </a:xfrm>
        </p:grpSpPr>
        <p:sp>
          <p:nvSpPr>
            <p:cNvPr id="137" name="Freeform 136"/>
            <p:cNvSpPr/>
            <p:nvPr/>
          </p:nvSpPr>
          <p:spPr>
            <a:xfrm>
              <a:off x="3116761" y="2155577"/>
              <a:ext cx="257053" cy="114951"/>
            </a:xfrm>
            <a:custGeom>
              <a:avLst/>
              <a:gdLst/>
              <a:ahLst/>
              <a:cxnLst/>
              <a:rect l="0" t="0" r="0" b="0"/>
              <a:pathLst>
                <a:path w="257053" h="114951">
                  <a:moveTo>
                    <a:pt x="0" y="77116"/>
                  </a:moveTo>
                  <a:lnTo>
                    <a:pt x="17889" y="109483"/>
                  </a:lnTo>
                  <a:lnTo>
                    <a:pt x="22636" y="112975"/>
                  </a:lnTo>
                  <a:lnTo>
                    <a:pt x="27943" y="114589"/>
                  </a:lnTo>
                  <a:lnTo>
                    <a:pt x="33624" y="114950"/>
                  </a:lnTo>
                  <a:lnTo>
                    <a:pt x="43743" y="111544"/>
                  </a:lnTo>
                  <a:lnTo>
                    <a:pt x="105694" y="72760"/>
                  </a:lnTo>
                  <a:lnTo>
                    <a:pt x="165699" y="42838"/>
                  </a:lnTo>
                  <a:lnTo>
                    <a:pt x="222187" y="17137"/>
                  </a:lnTo>
                  <a:lnTo>
                    <a:pt x="2570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797950" y="2348367"/>
              <a:ext cx="385580" cy="314890"/>
            </a:xfrm>
            <a:custGeom>
              <a:avLst/>
              <a:gdLst/>
              <a:ahLst/>
              <a:cxnLst/>
              <a:rect l="0" t="0" r="0" b="0"/>
              <a:pathLst>
                <a:path w="385580" h="314890">
                  <a:moveTo>
                    <a:pt x="0" y="0"/>
                  </a:moveTo>
                  <a:lnTo>
                    <a:pt x="46870" y="57985"/>
                  </a:lnTo>
                  <a:lnTo>
                    <a:pt x="107430" y="113669"/>
                  </a:lnTo>
                  <a:lnTo>
                    <a:pt x="169007" y="167531"/>
                  </a:lnTo>
                  <a:lnTo>
                    <a:pt x="226429" y="216630"/>
                  </a:lnTo>
                  <a:lnTo>
                    <a:pt x="282326" y="256888"/>
                  </a:lnTo>
                  <a:lnTo>
                    <a:pt x="342711" y="293082"/>
                  </a:lnTo>
                  <a:lnTo>
                    <a:pt x="371595" y="311030"/>
                  </a:lnTo>
                  <a:lnTo>
                    <a:pt x="385579" y="314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823655" y="2290530"/>
              <a:ext cx="404859" cy="449843"/>
            </a:xfrm>
            <a:custGeom>
              <a:avLst/>
              <a:gdLst/>
              <a:ahLst/>
              <a:cxnLst/>
              <a:rect l="0" t="0" r="0" b="0"/>
              <a:pathLst>
                <a:path w="404859" h="449843">
                  <a:moveTo>
                    <a:pt x="404858" y="0"/>
                  </a:moveTo>
                  <a:lnTo>
                    <a:pt x="373732" y="34934"/>
                  </a:lnTo>
                  <a:lnTo>
                    <a:pt x="330440" y="92274"/>
                  </a:lnTo>
                  <a:lnTo>
                    <a:pt x="280477" y="152480"/>
                  </a:lnTo>
                  <a:lnTo>
                    <a:pt x="235851" y="205693"/>
                  </a:lnTo>
                  <a:lnTo>
                    <a:pt x="188384" y="259201"/>
                  </a:lnTo>
                  <a:lnTo>
                    <a:pt x="126899" y="318328"/>
                  </a:lnTo>
                  <a:lnTo>
                    <a:pt x="68227" y="377199"/>
                  </a:lnTo>
                  <a:lnTo>
                    <a:pt x="8479" y="440107"/>
                  </a:lnTo>
                  <a:lnTo>
                    <a:pt x="0" y="449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121770" y="2136299"/>
            <a:ext cx="1047490" cy="616926"/>
            <a:chOff x="5121770" y="2136299"/>
            <a:chExt cx="1047490" cy="616926"/>
          </a:xfrm>
        </p:grpSpPr>
        <p:sp>
          <p:nvSpPr>
            <p:cNvPr id="141" name="Freeform 140"/>
            <p:cNvSpPr/>
            <p:nvPr/>
          </p:nvSpPr>
          <p:spPr>
            <a:xfrm>
              <a:off x="5121770" y="2136299"/>
              <a:ext cx="218496" cy="157840"/>
            </a:xfrm>
            <a:custGeom>
              <a:avLst/>
              <a:gdLst/>
              <a:ahLst/>
              <a:cxnLst/>
              <a:rect l="0" t="0" r="0" b="0"/>
              <a:pathLst>
                <a:path w="218496" h="157840">
                  <a:moveTo>
                    <a:pt x="0" y="128526"/>
                  </a:moveTo>
                  <a:lnTo>
                    <a:pt x="17889" y="155359"/>
                  </a:lnTo>
                  <a:lnTo>
                    <a:pt x="23351" y="157839"/>
                  </a:lnTo>
                  <a:lnTo>
                    <a:pt x="37036" y="156787"/>
                  </a:lnTo>
                  <a:lnTo>
                    <a:pt x="48830" y="149655"/>
                  </a:lnTo>
                  <a:lnTo>
                    <a:pt x="103153" y="89888"/>
                  </a:lnTo>
                  <a:lnTo>
                    <a:pt x="160667" y="37662"/>
                  </a:lnTo>
                  <a:lnTo>
                    <a:pt x="2184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745123" y="2341940"/>
              <a:ext cx="424137" cy="411285"/>
            </a:xfrm>
            <a:custGeom>
              <a:avLst/>
              <a:gdLst/>
              <a:ahLst/>
              <a:cxnLst/>
              <a:rect l="0" t="0" r="0" b="0"/>
              <a:pathLst>
                <a:path w="424137" h="411285">
                  <a:moveTo>
                    <a:pt x="0" y="0"/>
                  </a:moveTo>
                  <a:lnTo>
                    <a:pt x="14677" y="5845"/>
                  </a:lnTo>
                  <a:lnTo>
                    <a:pt x="27753" y="16806"/>
                  </a:lnTo>
                  <a:lnTo>
                    <a:pt x="72591" y="77185"/>
                  </a:lnTo>
                  <a:lnTo>
                    <a:pt x="120760" y="139491"/>
                  </a:lnTo>
                  <a:lnTo>
                    <a:pt x="166384" y="195086"/>
                  </a:lnTo>
                  <a:lnTo>
                    <a:pt x="228091" y="249024"/>
                  </a:lnTo>
                  <a:lnTo>
                    <a:pt x="286190" y="300248"/>
                  </a:lnTo>
                  <a:lnTo>
                    <a:pt x="347819" y="351833"/>
                  </a:lnTo>
                  <a:lnTo>
                    <a:pt x="408763" y="400987"/>
                  </a:lnTo>
                  <a:lnTo>
                    <a:pt x="424136" y="411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802960" y="2290530"/>
              <a:ext cx="366300" cy="385580"/>
            </a:xfrm>
            <a:custGeom>
              <a:avLst/>
              <a:gdLst/>
              <a:ahLst/>
              <a:cxnLst/>
              <a:rect l="0" t="0" r="0" b="0"/>
              <a:pathLst>
                <a:path w="366300" h="385580">
                  <a:moveTo>
                    <a:pt x="366299" y="0"/>
                  </a:moveTo>
                  <a:lnTo>
                    <a:pt x="356038" y="11689"/>
                  </a:lnTo>
                  <a:lnTo>
                    <a:pt x="317859" y="73121"/>
                  </a:lnTo>
                  <a:lnTo>
                    <a:pt x="273509" y="129800"/>
                  </a:lnTo>
                  <a:lnTo>
                    <a:pt x="215896" y="187536"/>
                  </a:lnTo>
                  <a:lnTo>
                    <a:pt x="155627" y="245364"/>
                  </a:lnTo>
                  <a:lnTo>
                    <a:pt x="95456" y="294255"/>
                  </a:lnTo>
                  <a:lnTo>
                    <a:pt x="34646" y="345064"/>
                  </a:lnTo>
                  <a:lnTo>
                    <a:pt x="0" y="38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7383833" y="1962788"/>
            <a:ext cx="2467704" cy="661911"/>
            <a:chOff x="7383833" y="1962788"/>
            <a:chExt cx="2467704" cy="661911"/>
          </a:xfrm>
        </p:grpSpPr>
        <p:sp>
          <p:nvSpPr>
            <p:cNvPr id="145" name="Freeform 144"/>
            <p:cNvSpPr/>
            <p:nvPr/>
          </p:nvSpPr>
          <p:spPr>
            <a:xfrm>
              <a:off x="7383833" y="1962788"/>
              <a:ext cx="231348" cy="244881"/>
            </a:xfrm>
            <a:custGeom>
              <a:avLst/>
              <a:gdLst/>
              <a:ahLst/>
              <a:cxnLst/>
              <a:rect l="0" t="0" r="0" b="0"/>
              <a:pathLst>
                <a:path w="231348" h="244881">
                  <a:moveTo>
                    <a:pt x="0" y="128526"/>
                  </a:moveTo>
                  <a:lnTo>
                    <a:pt x="6822" y="142172"/>
                  </a:lnTo>
                  <a:lnTo>
                    <a:pt x="17629" y="204616"/>
                  </a:lnTo>
                  <a:lnTo>
                    <a:pt x="27912" y="243078"/>
                  </a:lnTo>
                  <a:lnTo>
                    <a:pt x="30032" y="244880"/>
                  </a:lnTo>
                  <a:lnTo>
                    <a:pt x="32160" y="243225"/>
                  </a:lnTo>
                  <a:lnTo>
                    <a:pt x="66334" y="185606"/>
                  </a:lnTo>
                  <a:lnTo>
                    <a:pt x="115754" y="123617"/>
                  </a:lnTo>
                  <a:lnTo>
                    <a:pt x="167086" y="64615"/>
                  </a:lnTo>
                  <a:lnTo>
                    <a:pt x="222849" y="8781"/>
                  </a:lnTo>
                  <a:lnTo>
                    <a:pt x="2313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968627" y="2219841"/>
              <a:ext cx="340595" cy="404858"/>
            </a:xfrm>
            <a:custGeom>
              <a:avLst/>
              <a:gdLst/>
              <a:ahLst/>
              <a:cxnLst/>
              <a:rect l="0" t="0" r="0" b="0"/>
              <a:pathLst>
                <a:path w="340595" h="404858">
                  <a:moveTo>
                    <a:pt x="0" y="0"/>
                  </a:moveTo>
                  <a:lnTo>
                    <a:pt x="6559" y="20522"/>
                  </a:lnTo>
                  <a:lnTo>
                    <a:pt x="40281" y="82400"/>
                  </a:lnTo>
                  <a:lnTo>
                    <a:pt x="84258" y="141842"/>
                  </a:lnTo>
                  <a:lnTo>
                    <a:pt x="135015" y="203778"/>
                  </a:lnTo>
                  <a:lnTo>
                    <a:pt x="184464" y="261975"/>
                  </a:lnTo>
                  <a:lnTo>
                    <a:pt x="229840" y="319843"/>
                  </a:lnTo>
                  <a:lnTo>
                    <a:pt x="260166" y="351887"/>
                  </a:lnTo>
                  <a:lnTo>
                    <a:pt x="321229" y="396137"/>
                  </a:lnTo>
                  <a:lnTo>
                    <a:pt x="340594" y="404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962200" y="2206988"/>
              <a:ext cx="353449" cy="385580"/>
            </a:xfrm>
            <a:custGeom>
              <a:avLst/>
              <a:gdLst/>
              <a:ahLst/>
              <a:cxnLst/>
              <a:rect l="0" t="0" r="0" b="0"/>
              <a:pathLst>
                <a:path w="353449" h="385580">
                  <a:moveTo>
                    <a:pt x="353448" y="0"/>
                  </a:moveTo>
                  <a:lnTo>
                    <a:pt x="325504" y="59070"/>
                  </a:lnTo>
                  <a:lnTo>
                    <a:pt x="281998" y="117122"/>
                  </a:lnTo>
                  <a:lnTo>
                    <a:pt x="229377" y="180064"/>
                  </a:lnTo>
                  <a:lnTo>
                    <a:pt x="168816" y="237221"/>
                  </a:lnTo>
                  <a:lnTo>
                    <a:pt x="110739" y="289135"/>
                  </a:lnTo>
                  <a:lnTo>
                    <a:pt x="49356" y="342337"/>
                  </a:lnTo>
                  <a:lnTo>
                    <a:pt x="0" y="38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829753" y="2123446"/>
              <a:ext cx="289185" cy="379153"/>
            </a:xfrm>
            <a:custGeom>
              <a:avLst/>
              <a:gdLst/>
              <a:ahLst/>
              <a:cxnLst/>
              <a:rect l="0" t="0" r="0" b="0"/>
              <a:pathLst>
                <a:path w="289185" h="379153">
                  <a:moveTo>
                    <a:pt x="0" y="0"/>
                  </a:moveTo>
                  <a:lnTo>
                    <a:pt x="12389" y="32884"/>
                  </a:lnTo>
                  <a:lnTo>
                    <a:pt x="58069" y="92516"/>
                  </a:lnTo>
                  <a:lnTo>
                    <a:pt x="97004" y="152113"/>
                  </a:lnTo>
                  <a:lnTo>
                    <a:pt x="135006" y="207918"/>
                  </a:lnTo>
                  <a:lnTo>
                    <a:pt x="179939" y="269788"/>
                  </a:lnTo>
                  <a:lnTo>
                    <a:pt x="231347" y="327486"/>
                  </a:lnTo>
                  <a:lnTo>
                    <a:pt x="289184" y="379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784769" y="2129872"/>
              <a:ext cx="347021" cy="372727"/>
            </a:xfrm>
            <a:custGeom>
              <a:avLst/>
              <a:gdLst/>
              <a:ahLst/>
              <a:cxnLst/>
              <a:rect l="0" t="0" r="0" b="0"/>
              <a:pathLst>
                <a:path w="347021" h="372727">
                  <a:moveTo>
                    <a:pt x="347020" y="0"/>
                  </a:moveTo>
                  <a:lnTo>
                    <a:pt x="298919" y="63208"/>
                  </a:lnTo>
                  <a:lnTo>
                    <a:pt x="244986" y="123068"/>
                  </a:lnTo>
                  <a:lnTo>
                    <a:pt x="187492" y="184494"/>
                  </a:lnTo>
                  <a:lnTo>
                    <a:pt x="133097" y="239564"/>
                  </a:lnTo>
                  <a:lnTo>
                    <a:pt x="72862" y="295458"/>
                  </a:lnTo>
                  <a:lnTo>
                    <a:pt x="17846" y="358234"/>
                  </a:lnTo>
                  <a:lnTo>
                    <a:pt x="0" y="37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517368" y="2123446"/>
              <a:ext cx="334169" cy="411285"/>
            </a:xfrm>
            <a:custGeom>
              <a:avLst/>
              <a:gdLst/>
              <a:ahLst/>
              <a:cxnLst/>
              <a:rect l="0" t="0" r="0" b="0"/>
              <a:pathLst>
                <a:path w="334169" h="411285">
                  <a:moveTo>
                    <a:pt x="0" y="0"/>
                  </a:moveTo>
                  <a:lnTo>
                    <a:pt x="1905" y="26058"/>
                  </a:lnTo>
                  <a:lnTo>
                    <a:pt x="8894" y="45089"/>
                  </a:lnTo>
                  <a:lnTo>
                    <a:pt x="44499" y="101529"/>
                  </a:lnTo>
                  <a:lnTo>
                    <a:pt x="69585" y="147044"/>
                  </a:lnTo>
                  <a:lnTo>
                    <a:pt x="118095" y="204514"/>
                  </a:lnTo>
                  <a:lnTo>
                    <a:pt x="169250" y="267852"/>
                  </a:lnTo>
                  <a:lnTo>
                    <a:pt x="227462" y="323089"/>
                  </a:lnTo>
                  <a:lnTo>
                    <a:pt x="285856" y="372454"/>
                  </a:lnTo>
                  <a:lnTo>
                    <a:pt x="316551" y="404701"/>
                  </a:lnTo>
                  <a:lnTo>
                    <a:pt x="334168" y="411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433826" y="2200562"/>
              <a:ext cx="411285" cy="347022"/>
            </a:xfrm>
            <a:custGeom>
              <a:avLst/>
              <a:gdLst/>
              <a:ahLst/>
              <a:cxnLst/>
              <a:rect l="0" t="0" r="0" b="0"/>
              <a:pathLst>
                <a:path w="411285" h="347022">
                  <a:moveTo>
                    <a:pt x="411284" y="0"/>
                  </a:moveTo>
                  <a:lnTo>
                    <a:pt x="407873" y="10234"/>
                  </a:lnTo>
                  <a:lnTo>
                    <a:pt x="353840" y="71966"/>
                  </a:lnTo>
                  <a:lnTo>
                    <a:pt x="300168" y="128074"/>
                  </a:lnTo>
                  <a:lnTo>
                    <a:pt x="244600" y="174810"/>
                  </a:lnTo>
                  <a:lnTo>
                    <a:pt x="190920" y="218044"/>
                  </a:lnTo>
                  <a:lnTo>
                    <a:pt x="131545" y="260195"/>
                  </a:lnTo>
                  <a:lnTo>
                    <a:pt x="68207" y="302220"/>
                  </a:lnTo>
                  <a:lnTo>
                    <a:pt x="5360" y="344505"/>
                  </a:lnTo>
                  <a:lnTo>
                    <a:pt x="0" y="3470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047488" y="2811061"/>
            <a:ext cx="1163164" cy="552664"/>
            <a:chOff x="1047488" y="2811061"/>
            <a:chExt cx="1163164" cy="552664"/>
          </a:xfrm>
        </p:grpSpPr>
        <p:sp>
          <p:nvSpPr>
            <p:cNvPr id="153" name="Freeform 152"/>
            <p:cNvSpPr/>
            <p:nvPr/>
          </p:nvSpPr>
          <p:spPr>
            <a:xfrm>
              <a:off x="1047488" y="2811061"/>
              <a:ext cx="327743" cy="234567"/>
            </a:xfrm>
            <a:custGeom>
              <a:avLst/>
              <a:gdLst/>
              <a:ahLst/>
              <a:cxnLst/>
              <a:rect l="0" t="0" r="0" b="0"/>
              <a:pathLst>
                <a:path w="327743" h="234567">
                  <a:moveTo>
                    <a:pt x="0" y="122100"/>
                  </a:moveTo>
                  <a:lnTo>
                    <a:pt x="22511" y="181990"/>
                  </a:lnTo>
                  <a:lnTo>
                    <a:pt x="34463" y="231092"/>
                  </a:lnTo>
                  <a:lnTo>
                    <a:pt x="37256" y="234033"/>
                  </a:lnTo>
                  <a:lnTo>
                    <a:pt x="40546" y="234566"/>
                  </a:lnTo>
                  <a:lnTo>
                    <a:pt x="44168" y="233493"/>
                  </a:lnTo>
                  <a:lnTo>
                    <a:pt x="52000" y="224685"/>
                  </a:lnTo>
                  <a:lnTo>
                    <a:pt x="86802" y="175012"/>
                  </a:lnTo>
                  <a:lnTo>
                    <a:pt x="145741" y="121122"/>
                  </a:lnTo>
                  <a:lnTo>
                    <a:pt x="205783" y="69200"/>
                  </a:lnTo>
                  <a:lnTo>
                    <a:pt x="265894" y="33510"/>
                  </a:lnTo>
                  <a:lnTo>
                    <a:pt x="3277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844351" y="2978145"/>
              <a:ext cx="366301" cy="385580"/>
            </a:xfrm>
            <a:custGeom>
              <a:avLst/>
              <a:gdLst/>
              <a:ahLst/>
              <a:cxnLst/>
              <a:rect l="0" t="0" r="0" b="0"/>
              <a:pathLst>
                <a:path w="366301" h="385580">
                  <a:moveTo>
                    <a:pt x="0" y="0"/>
                  </a:moveTo>
                  <a:lnTo>
                    <a:pt x="44966" y="61112"/>
                  </a:lnTo>
                  <a:lnTo>
                    <a:pt x="54972" y="75716"/>
                  </a:lnTo>
                  <a:lnTo>
                    <a:pt x="112505" y="137416"/>
                  </a:lnTo>
                  <a:lnTo>
                    <a:pt x="157365" y="194067"/>
                  </a:lnTo>
                  <a:lnTo>
                    <a:pt x="217825" y="254860"/>
                  </a:lnTo>
                  <a:lnTo>
                    <a:pt x="279600" y="312983"/>
                  </a:lnTo>
                  <a:lnTo>
                    <a:pt x="338608" y="365686"/>
                  </a:lnTo>
                  <a:lnTo>
                    <a:pt x="366300" y="38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767235" y="2894603"/>
              <a:ext cx="443417" cy="366301"/>
            </a:xfrm>
            <a:custGeom>
              <a:avLst/>
              <a:gdLst/>
              <a:ahLst/>
              <a:cxnLst/>
              <a:rect l="0" t="0" r="0" b="0"/>
              <a:pathLst>
                <a:path w="443417" h="366301">
                  <a:moveTo>
                    <a:pt x="443416" y="0"/>
                  </a:moveTo>
                  <a:lnTo>
                    <a:pt x="391115" y="56718"/>
                  </a:lnTo>
                  <a:lnTo>
                    <a:pt x="328204" y="118148"/>
                  </a:lnTo>
                  <a:lnTo>
                    <a:pt x="267595" y="169256"/>
                  </a:lnTo>
                  <a:lnTo>
                    <a:pt x="212329" y="212072"/>
                  </a:lnTo>
                  <a:lnTo>
                    <a:pt x="151637" y="258393"/>
                  </a:lnTo>
                  <a:lnTo>
                    <a:pt x="91980" y="304754"/>
                  </a:lnTo>
                  <a:lnTo>
                    <a:pt x="34306" y="344838"/>
                  </a:lnTo>
                  <a:lnTo>
                    <a:pt x="5999" y="359304"/>
                  </a:lnTo>
                  <a:lnTo>
                    <a:pt x="0" y="36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264566" y="2733946"/>
            <a:ext cx="2853284" cy="571942"/>
            <a:chOff x="3264566" y="2733946"/>
            <a:chExt cx="2853284" cy="571942"/>
          </a:xfrm>
        </p:grpSpPr>
        <p:sp>
          <p:nvSpPr>
            <p:cNvPr id="157" name="Freeform 156"/>
            <p:cNvSpPr/>
            <p:nvPr/>
          </p:nvSpPr>
          <p:spPr>
            <a:xfrm>
              <a:off x="3264566" y="2733946"/>
              <a:ext cx="199217" cy="175096"/>
            </a:xfrm>
            <a:custGeom>
              <a:avLst/>
              <a:gdLst/>
              <a:ahLst/>
              <a:cxnLst/>
              <a:rect l="0" t="0" r="0" b="0"/>
              <a:pathLst>
                <a:path w="199217" h="175096">
                  <a:moveTo>
                    <a:pt x="0" y="141378"/>
                  </a:moveTo>
                  <a:lnTo>
                    <a:pt x="1904" y="167436"/>
                  </a:lnTo>
                  <a:lnTo>
                    <a:pt x="3412" y="173745"/>
                  </a:lnTo>
                  <a:lnTo>
                    <a:pt x="5845" y="175095"/>
                  </a:lnTo>
                  <a:lnTo>
                    <a:pt x="8895" y="173139"/>
                  </a:lnTo>
                  <a:lnTo>
                    <a:pt x="65257" y="111002"/>
                  </a:lnTo>
                  <a:lnTo>
                    <a:pt x="127380" y="63438"/>
                  </a:lnTo>
                  <a:lnTo>
                    <a:pt x="187344" y="17196"/>
                  </a:lnTo>
                  <a:lnTo>
                    <a:pt x="1992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817229" y="2971719"/>
              <a:ext cx="366301" cy="334169"/>
            </a:xfrm>
            <a:custGeom>
              <a:avLst/>
              <a:gdLst/>
              <a:ahLst/>
              <a:cxnLst/>
              <a:rect l="0" t="0" r="0" b="0"/>
              <a:pathLst>
                <a:path w="366301" h="334169">
                  <a:moveTo>
                    <a:pt x="0" y="0"/>
                  </a:moveTo>
                  <a:lnTo>
                    <a:pt x="45803" y="57883"/>
                  </a:lnTo>
                  <a:lnTo>
                    <a:pt x="107973" y="120091"/>
                  </a:lnTo>
                  <a:lnTo>
                    <a:pt x="163008" y="164898"/>
                  </a:lnTo>
                  <a:lnTo>
                    <a:pt x="220599" y="210581"/>
                  </a:lnTo>
                  <a:lnTo>
                    <a:pt x="282630" y="262953"/>
                  </a:lnTo>
                  <a:lnTo>
                    <a:pt x="345889" y="314311"/>
                  </a:lnTo>
                  <a:lnTo>
                    <a:pt x="366300" y="3341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791524" y="2907456"/>
              <a:ext cx="385580" cy="353448"/>
            </a:xfrm>
            <a:custGeom>
              <a:avLst/>
              <a:gdLst/>
              <a:ahLst/>
              <a:cxnLst/>
              <a:rect l="0" t="0" r="0" b="0"/>
              <a:pathLst>
                <a:path w="385580" h="353448">
                  <a:moveTo>
                    <a:pt x="385579" y="0"/>
                  </a:moveTo>
                  <a:lnTo>
                    <a:pt x="355731" y="39059"/>
                  </a:lnTo>
                  <a:lnTo>
                    <a:pt x="336749" y="59889"/>
                  </a:lnTo>
                  <a:lnTo>
                    <a:pt x="318272" y="82246"/>
                  </a:lnTo>
                  <a:lnTo>
                    <a:pt x="261158" y="142928"/>
                  </a:lnTo>
                  <a:lnTo>
                    <a:pt x="200966" y="194879"/>
                  </a:lnTo>
                  <a:lnTo>
                    <a:pt x="139182" y="240804"/>
                  </a:lnTo>
                  <a:lnTo>
                    <a:pt x="81959" y="282459"/>
                  </a:lnTo>
                  <a:lnTo>
                    <a:pt x="22187" y="331642"/>
                  </a:lnTo>
                  <a:lnTo>
                    <a:pt x="0" y="353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755470" y="2939588"/>
              <a:ext cx="430564" cy="295611"/>
            </a:xfrm>
            <a:custGeom>
              <a:avLst/>
              <a:gdLst/>
              <a:ahLst/>
              <a:cxnLst/>
              <a:rect l="0" t="0" r="0" b="0"/>
              <a:pathLst>
                <a:path w="430564" h="295611">
                  <a:moveTo>
                    <a:pt x="0" y="0"/>
                  </a:moveTo>
                  <a:lnTo>
                    <a:pt x="62300" y="41386"/>
                  </a:lnTo>
                  <a:lnTo>
                    <a:pt x="119009" y="90078"/>
                  </a:lnTo>
                  <a:lnTo>
                    <a:pt x="178579" y="134959"/>
                  </a:lnTo>
                  <a:lnTo>
                    <a:pt x="240173" y="177927"/>
                  </a:lnTo>
                  <a:lnTo>
                    <a:pt x="293503" y="211803"/>
                  </a:lnTo>
                  <a:lnTo>
                    <a:pt x="354323" y="250602"/>
                  </a:lnTo>
                  <a:lnTo>
                    <a:pt x="415193" y="287111"/>
                  </a:lnTo>
                  <a:lnTo>
                    <a:pt x="430563" y="295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781176" y="2881751"/>
              <a:ext cx="436990" cy="398432"/>
            </a:xfrm>
            <a:custGeom>
              <a:avLst/>
              <a:gdLst/>
              <a:ahLst/>
              <a:cxnLst/>
              <a:rect l="0" t="0" r="0" b="0"/>
              <a:pathLst>
                <a:path w="436990" h="398432">
                  <a:moveTo>
                    <a:pt x="436989" y="0"/>
                  </a:moveTo>
                  <a:lnTo>
                    <a:pt x="386475" y="57478"/>
                  </a:lnTo>
                  <a:lnTo>
                    <a:pt x="330356" y="118874"/>
                  </a:lnTo>
                  <a:lnTo>
                    <a:pt x="269403" y="176946"/>
                  </a:lnTo>
                  <a:lnTo>
                    <a:pt x="218395" y="220469"/>
                  </a:lnTo>
                  <a:lnTo>
                    <a:pt x="167064" y="263446"/>
                  </a:lnTo>
                  <a:lnTo>
                    <a:pt x="108663" y="307480"/>
                  </a:lnTo>
                  <a:lnTo>
                    <a:pt x="49009" y="359377"/>
                  </a:lnTo>
                  <a:lnTo>
                    <a:pt x="36776" y="371791"/>
                  </a:lnTo>
                  <a:lnTo>
                    <a:pt x="0" y="398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700138" y="2830340"/>
              <a:ext cx="417712" cy="379154"/>
            </a:xfrm>
            <a:custGeom>
              <a:avLst/>
              <a:gdLst/>
              <a:ahLst/>
              <a:cxnLst/>
              <a:rect l="0" t="0" r="0" b="0"/>
              <a:pathLst>
                <a:path w="417712" h="379154">
                  <a:moveTo>
                    <a:pt x="0" y="0"/>
                  </a:moveTo>
                  <a:lnTo>
                    <a:pt x="58551" y="54429"/>
                  </a:lnTo>
                  <a:lnTo>
                    <a:pt x="118220" y="115896"/>
                  </a:lnTo>
                  <a:lnTo>
                    <a:pt x="178533" y="177682"/>
                  </a:lnTo>
                  <a:lnTo>
                    <a:pt x="240622" y="237767"/>
                  </a:lnTo>
                  <a:lnTo>
                    <a:pt x="303970" y="297752"/>
                  </a:lnTo>
                  <a:lnTo>
                    <a:pt x="364846" y="346056"/>
                  </a:lnTo>
                  <a:lnTo>
                    <a:pt x="417711" y="3791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693712" y="2856046"/>
              <a:ext cx="398433" cy="353448"/>
            </a:xfrm>
            <a:custGeom>
              <a:avLst/>
              <a:gdLst/>
              <a:ahLst/>
              <a:cxnLst/>
              <a:rect l="0" t="0" r="0" b="0"/>
              <a:pathLst>
                <a:path w="398433" h="353448">
                  <a:moveTo>
                    <a:pt x="398432" y="0"/>
                  </a:moveTo>
                  <a:lnTo>
                    <a:pt x="342087" y="51928"/>
                  </a:lnTo>
                  <a:lnTo>
                    <a:pt x="280815" y="114489"/>
                  </a:lnTo>
                  <a:lnTo>
                    <a:pt x="224533" y="159073"/>
                  </a:lnTo>
                  <a:lnTo>
                    <a:pt x="169458" y="206870"/>
                  </a:lnTo>
                  <a:lnTo>
                    <a:pt x="107105" y="255702"/>
                  </a:lnTo>
                  <a:lnTo>
                    <a:pt x="48335" y="307074"/>
                  </a:lnTo>
                  <a:lnTo>
                    <a:pt x="0" y="353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Freeform 164"/>
          <p:cNvSpPr/>
          <p:nvPr/>
        </p:nvSpPr>
        <p:spPr>
          <a:xfrm>
            <a:off x="7377406" y="2579714"/>
            <a:ext cx="282759" cy="214277"/>
          </a:xfrm>
          <a:custGeom>
            <a:avLst/>
            <a:gdLst/>
            <a:ahLst/>
            <a:cxnLst/>
            <a:rect l="0" t="0" r="0" b="0"/>
            <a:pathLst>
              <a:path w="282759" h="214277">
                <a:moveTo>
                  <a:pt x="0" y="147805"/>
                </a:moveTo>
                <a:lnTo>
                  <a:pt x="32628" y="205791"/>
                </a:lnTo>
                <a:lnTo>
                  <a:pt x="36746" y="212167"/>
                </a:lnTo>
                <a:lnTo>
                  <a:pt x="40921" y="214276"/>
                </a:lnTo>
                <a:lnTo>
                  <a:pt x="45131" y="213540"/>
                </a:lnTo>
                <a:lnTo>
                  <a:pt x="54332" y="206296"/>
                </a:lnTo>
                <a:lnTo>
                  <a:pt x="113740" y="153681"/>
                </a:lnTo>
                <a:lnTo>
                  <a:pt x="174174" y="96380"/>
                </a:lnTo>
                <a:lnTo>
                  <a:pt x="237091" y="45151"/>
                </a:lnTo>
                <a:lnTo>
                  <a:pt x="2827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7833674" y="2746798"/>
            <a:ext cx="340596" cy="417711"/>
            <a:chOff x="7833674" y="2746798"/>
            <a:chExt cx="340596" cy="417711"/>
          </a:xfrm>
        </p:grpSpPr>
        <p:sp>
          <p:nvSpPr>
            <p:cNvPr id="166" name="Freeform 165"/>
            <p:cNvSpPr/>
            <p:nvPr/>
          </p:nvSpPr>
          <p:spPr>
            <a:xfrm>
              <a:off x="7833674" y="2791782"/>
              <a:ext cx="314890" cy="327743"/>
            </a:xfrm>
            <a:custGeom>
              <a:avLst/>
              <a:gdLst/>
              <a:ahLst/>
              <a:cxnLst/>
              <a:rect l="0" t="0" r="0" b="0"/>
              <a:pathLst>
                <a:path w="314890" h="327743">
                  <a:moveTo>
                    <a:pt x="0" y="0"/>
                  </a:moveTo>
                  <a:lnTo>
                    <a:pt x="45648" y="59890"/>
                  </a:lnTo>
                  <a:lnTo>
                    <a:pt x="98952" y="117936"/>
                  </a:lnTo>
                  <a:lnTo>
                    <a:pt x="152709" y="177802"/>
                  </a:lnTo>
                  <a:lnTo>
                    <a:pt x="207018" y="235870"/>
                  </a:lnTo>
                  <a:lnTo>
                    <a:pt x="264688" y="293657"/>
                  </a:lnTo>
                  <a:lnTo>
                    <a:pt x="297057" y="319240"/>
                  </a:lnTo>
                  <a:lnTo>
                    <a:pt x="314889" y="327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865805" y="2746798"/>
              <a:ext cx="308465" cy="417711"/>
            </a:xfrm>
            <a:custGeom>
              <a:avLst/>
              <a:gdLst/>
              <a:ahLst/>
              <a:cxnLst/>
              <a:rect l="0" t="0" r="0" b="0"/>
              <a:pathLst>
                <a:path w="308465" h="417711">
                  <a:moveTo>
                    <a:pt x="308464" y="0"/>
                  </a:moveTo>
                  <a:lnTo>
                    <a:pt x="297488" y="13117"/>
                  </a:lnTo>
                  <a:lnTo>
                    <a:pt x="261874" y="73573"/>
                  </a:lnTo>
                  <a:lnTo>
                    <a:pt x="218401" y="136887"/>
                  </a:lnTo>
                  <a:lnTo>
                    <a:pt x="176518" y="194020"/>
                  </a:lnTo>
                  <a:lnTo>
                    <a:pt x="122858" y="254857"/>
                  </a:lnTo>
                  <a:lnTo>
                    <a:pt x="63985" y="314511"/>
                  </a:lnTo>
                  <a:lnTo>
                    <a:pt x="21526" y="370595"/>
                  </a:lnTo>
                  <a:lnTo>
                    <a:pt x="0" y="417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8983984" y="2534730"/>
            <a:ext cx="925390" cy="520532"/>
            <a:chOff x="8983984" y="2534730"/>
            <a:chExt cx="925390" cy="520532"/>
          </a:xfrm>
        </p:grpSpPr>
        <p:sp>
          <p:nvSpPr>
            <p:cNvPr id="169" name="Freeform 168"/>
            <p:cNvSpPr/>
            <p:nvPr/>
          </p:nvSpPr>
          <p:spPr>
            <a:xfrm>
              <a:off x="8983984" y="2534730"/>
              <a:ext cx="257053" cy="221392"/>
            </a:xfrm>
            <a:custGeom>
              <a:avLst/>
              <a:gdLst/>
              <a:ahLst/>
              <a:cxnLst/>
              <a:rect l="0" t="0" r="0" b="0"/>
              <a:pathLst>
                <a:path w="257053" h="221392">
                  <a:moveTo>
                    <a:pt x="0" y="147805"/>
                  </a:moveTo>
                  <a:lnTo>
                    <a:pt x="6823" y="154628"/>
                  </a:lnTo>
                  <a:lnTo>
                    <a:pt x="33335" y="217514"/>
                  </a:lnTo>
                  <a:lnTo>
                    <a:pt x="37218" y="220697"/>
                  </a:lnTo>
                  <a:lnTo>
                    <a:pt x="41949" y="221391"/>
                  </a:lnTo>
                  <a:lnTo>
                    <a:pt x="47246" y="220425"/>
                  </a:lnTo>
                  <a:lnTo>
                    <a:pt x="52204" y="216211"/>
                  </a:lnTo>
                  <a:lnTo>
                    <a:pt x="103751" y="153681"/>
                  </a:lnTo>
                  <a:lnTo>
                    <a:pt x="158933" y="96237"/>
                  </a:lnTo>
                  <a:lnTo>
                    <a:pt x="205541" y="48762"/>
                  </a:lnTo>
                  <a:lnTo>
                    <a:pt x="235856" y="24016"/>
                  </a:lnTo>
                  <a:lnTo>
                    <a:pt x="2570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414547" y="2656830"/>
              <a:ext cx="494827" cy="398432"/>
            </a:xfrm>
            <a:custGeom>
              <a:avLst/>
              <a:gdLst/>
              <a:ahLst/>
              <a:cxnLst/>
              <a:rect l="0" t="0" r="0" b="0"/>
              <a:pathLst>
                <a:path w="494827" h="398432">
                  <a:moveTo>
                    <a:pt x="0" y="0"/>
                  </a:moveTo>
                  <a:lnTo>
                    <a:pt x="57985" y="57985"/>
                  </a:lnTo>
                  <a:lnTo>
                    <a:pt x="115186" y="111774"/>
                  </a:lnTo>
                  <a:lnTo>
                    <a:pt x="177939" y="171778"/>
                  </a:lnTo>
                  <a:lnTo>
                    <a:pt x="229499" y="214291"/>
                  </a:lnTo>
                  <a:lnTo>
                    <a:pt x="279351" y="255164"/>
                  </a:lnTo>
                  <a:lnTo>
                    <a:pt x="333495" y="290953"/>
                  </a:lnTo>
                  <a:lnTo>
                    <a:pt x="391352" y="334119"/>
                  </a:lnTo>
                  <a:lnTo>
                    <a:pt x="454585" y="376255"/>
                  </a:lnTo>
                  <a:lnTo>
                    <a:pt x="494826" y="398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465957" y="2663256"/>
              <a:ext cx="321317" cy="392006"/>
            </a:xfrm>
            <a:custGeom>
              <a:avLst/>
              <a:gdLst/>
              <a:ahLst/>
              <a:cxnLst/>
              <a:rect l="0" t="0" r="0" b="0"/>
              <a:pathLst>
                <a:path w="321317" h="392006">
                  <a:moveTo>
                    <a:pt x="321316" y="0"/>
                  </a:moveTo>
                  <a:lnTo>
                    <a:pt x="305431" y="26058"/>
                  </a:lnTo>
                  <a:lnTo>
                    <a:pt x="253730" y="85455"/>
                  </a:lnTo>
                  <a:lnTo>
                    <a:pt x="193468" y="147045"/>
                  </a:lnTo>
                  <a:lnTo>
                    <a:pt x="130834" y="210470"/>
                  </a:lnTo>
                  <a:lnTo>
                    <a:pt x="79987" y="267153"/>
                  </a:lnTo>
                  <a:lnTo>
                    <a:pt x="32640" y="327342"/>
                  </a:lnTo>
                  <a:lnTo>
                    <a:pt x="7870" y="377233"/>
                  </a:lnTo>
                  <a:lnTo>
                    <a:pt x="0" y="392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649057" y="3569366"/>
            <a:ext cx="404859" cy="398433"/>
            <a:chOff x="649057" y="3569366"/>
            <a:chExt cx="404859" cy="398433"/>
          </a:xfrm>
        </p:grpSpPr>
        <p:sp>
          <p:nvSpPr>
            <p:cNvPr id="173" name="Freeform 172"/>
            <p:cNvSpPr/>
            <p:nvPr/>
          </p:nvSpPr>
          <p:spPr>
            <a:xfrm>
              <a:off x="661910" y="3569366"/>
              <a:ext cx="392006" cy="398433"/>
            </a:xfrm>
            <a:custGeom>
              <a:avLst/>
              <a:gdLst/>
              <a:ahLst/>
              <a:cxnLst/>
              <a:rect l="0" t="0" r="0" b="0"/>
              <a:pathLst>
                <a:path w="392006" h="398433">
                  <a:moveTo>
                    <a:pt x="0" y="0"/>
                  </a:moveTo>
                  <a:lnTo>
                    <a:pt x="17889" y="28955"/>
                  </a:lnTo>
                  <a:lnTo>
                    <a:pt x="70953" y="88192"/>
                  </a:lnTo>
                  <a:lnTo>
                    <a:pt x="125521" y="146843"/>
                  </a:lnTo>
                  <a:lnTo>
                    <a:pt x="178465" y="204409"/>
                  </a:lnTo>
                  <a:lnTo>
                    <a:pt x="229264" y="260759"/>
                  </a:lnTo>
                  <a:lnTo>
                    <a:pt x="285037" y="311983"/>
                  </a:lnTo>
                  <a:lnTo>
                    <a:pt x="343095" y="362886"/>
                  </a:lnTo>
                  <a:lnTo>
                    <a:pt x="377468" y="389801"/>
                  </a:lnTo>
                  <a:lnTo>
                    <a:pt x="392005" y="3984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49057" y="3582219"/>
              <a:ext cx="372727" cy="359874"/>
            </a:xfrm>
            <a:custGeom>
              <a:avLst/>
              <a:gdLst/>
              <a:ahLst/>
              <a:cxnLst/>
              <a:rect l="0" t="0" r="0" b="0"/>
              <a:pathLst>
                <a:path w="372727" h="359874">
                  <a:moveTo>
                    <a:pt x="372726" y="0"/>
                  </a:moveTo>
                  <a:lnTo>
                    <a:pt x="313116" y="59610"/>
                  </a:lnTo>
                  <a:lnTo>
                    <a:pt x="260340" y="117919"/>
                  </a:lnTo>
                  <a:lnTo>
                    <a:pt x="207130" y="177801"/>
                  </a:lnTo>
                  <a:lnTo>
                    <a:pt x="147767" y="235870"/>
                  </a:lnTo>
                  <a:lnTo>
                    <a:pt x="85801" y="294940"/>
                  </a:lnTo>
                  <a:lnTo>
                    <a:pt x="30180" y="341754"/>
                  </a:lnTo>
                  <a:lnTo>
                    <a:pt x="0" y="359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825072" y="3505103"/>
            <a:ext cx="436990" cy="417711"/>
            <a:chOff x="1825072" y="3505103"/>
            <a:chExt cx="436990" cy="417711"/>
          </a:xfrm>
        </p:grpSpPr>
        <p:sp>
          <p:nvSpPr>
            <p:cNvPr id="176" name="Freeform 175"/>
            <p:cNvSpPr/>
            <p:nvPr/>
          </p:nvSpPr>
          <p:spPr>
            <a:xfrm>
              <a:off x="1825072" y="3505103"/>
              <a:ext cx="436990" cy="417711"/>
            </a:xfrm>
            <a:custGeom>
              <a:avLst/>
              <a:gdLst/>
              <a:ahLst/>
              <a:cxnLst/>
              <a:rect l="0" t="0" r="0" b="0"/>
              <a:pathLst>
                <a:path w="436990" h="417711">
                  <a:moveTo>
                    <a:pt x="0" y="0"/>
                  </a:moveTo>
                  <a:lnTo>
                    <a:pt x="52668" y="58201"/>
                  </a:lnTo>
                  <a:lnTo>
                    <a:pt x="105869" y="121216"/>
                  </a:lnTo>
                  <a:lnTo>
                    <a:pt x="158945" y="177994"/>
                  </a:lnTo>
                  <a:lnTo>
                    <a:pt x="214381" y="229223"/>
                  </a:lnTo>
                  <a:lnTo>
                    <a:pt x="272006" y="280617"/>
                  </a:lnTo>
                  <a:lnTo>
                    <a:pt x="334040" y="335508"/>
                  </a:lnTo>
                  <a:lnTo>
                    <a:pt x="395414" y="391309"/>
                  </a:lnTo>
                  <a:lnTo>
                    <a:pt x="436989" y="417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863630" y="3505103"/>
              <a:ext cx="366301" cy="404859"/>
            </a:xfrm>
            <a:custGeom>
              <a:avLst/>
              <a:gdLst/>
              <a:ahLst/>
              <a:cxnLst/>
              <a:rect l="0" t="0" r="0" b="0"/>
              <a:pathLst>
                <a:path w="366301" h="404859">
                  <a:moveTo>
                    <a:pt x="366300" y="0"/>
                  </a:moveTo>
                  <a:lnTo>
                    <a:pt x="351622" y="5845"/>
                  </a:lnTo>
                  <a:lnTo>
                    <a:pt x="329926" y="24051"/>
                  </a:lnTo>
                  <a:lnTo>
                    <a:pt x="276850" y="86184"/>
                  </a:lnTo>
                  <a:lnTo>
                    <a:pt x="234408" y="142672"/>
                  </a:lnTo>
                  <a:lnTo>
                    <a:pt x="187525" y="200390"/>
                  </a:lnTo>
                  <a:lnTo>
                    <a:pt x="135616" y="261280"/>
                  </a:lnTo>
                  <a:lnTo>
                    <a:pt x="84921" y="319408"/>
                  </a:lnTo>
                  <a:lnTo>
                    <a:pt x="24544" y="381736"/>
                  </a:lnTo>
                  <a:lnTo>
                    <a:pt x="15206" y="397055"/>
                  </a:lnTo>
                  <a:lnTo>
                    <a:pt x="0" y="4048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251713" y="3286608"/>
            <a:ext cx="4087136" cy="591222"/>
            <a:chOff x="3251713" y="3286608"/>
            <a:chExt cx="4087136" cy="591222"/>
          </a:xfrm>
        </p:grpSpPr>
        <p:sp>
          <p:nvSpPr>
            <p:cNvPr id="179" name="Freeform 178"/>
            <p:cNvSpPr/>
            <p:nvPr/>
          </p:nvSpPr>
          <p:spPr>
            <a:xfrm>
              <a:off x="3251713" y="3299461"/>
              <a:ext cx="314891" cy="186485"/>
            </a:xfrm>
            <a:custGeom>
              <a:avLst/>
              <a:gdLst/>
              <a:ahLst/>
              <a:cxnLst/>
              <a:rect l="0" t="0" r="0" b="0"/>
              <a:pathLst>
                <a:path w="314891" h="186485">
                  <a:moveTo>
                    <a:pt x="0" y="134953"/>
                  </a:moveTo>
                  <a:lnTo>
                    <a:pt x="8945" y="167319"/>
                  </a:lnTo>
                  <a:lnTo>
                    <a:pt x="16828" y="178137"/>
                  </a:lnTo>
                  <a:lnTo>
                    <a:pt x="21930" y="183022"/>
                  </a:lnTo>
                  <a:lnTo>
                    <a:pt x="27473" y="185563"/>
                  </a:lnTo>
                  <a:lnTo>
                    <a:pt x="39344" y="186484"/>
                  </a:lnTo>
                  <a:lnTo>
                    <a:pt x="44794" y="183588"/>
                  </a:lnTo>
                  <a:lnTo>
                    <a:pt x="106132" y="128482"/>
                  </a:lnTo>
                  <a:lnTo>
                    <a:pt x="163561" y="89965"/>
                  </a:lnTo>
                  <a:lnTo>
                    <a:pt x="222000" y="55827"/>
                  </a:lnTo>
                  <a:lnTo>
                    <a:pt x="277626" y="19725"/>
                  </a:lnTo>
                  <a:lnTo>
                    <a:pt x="3148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842934" y="3492251"/>
              <a:ext cx="353448" cy="353448"/>
            </a:xfrm>
            <a:custGeom>
              <a:avLst/>
              <a:gdLst/>
              <a:ahLst/>
              <a:cxnLst/>
              <a:rect l="0" t="0" r="0" b="0"/>
              <a:pathLst>
                <a:path w="353448" h="353448">
                  <a:moveTo>
                    <a:pt x="0" y="0"/>
                  </a:moveTo>
                  <a:lnTo>
                    <a:pt x="5845" y="14677"/>
                  </a:lnTo>
                  <a:lnTo>
                    <a:pt x="58256" y="77223"/>
                  </a:lnTo>
                  <a:lnTo>
                    <a:pt x="110104" y="133067"/>
                  </a:lnTo>
                  <a:lnTo>
                    <a:pt x="165262" y="184243"/>
                  </a:lnTo>
                  <a:lnTo>
                    <a:pt x="222863" y="235633"/>
                  </a:lnTo>
                  <a:lnTo>
                    <a:pt x="283664" y="293706"/>
                  </a:lnTo>
                  <a:lnTo>
                    <a:pt x="339887" y="344503"/>
                  </a:lnTo>
                  <a:lnTo>
                    <a:pt x="353447" y="353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727261" y="3434414"/>
              <a:ext cx="436990" cy="385579"/>
            </a:xfrm>
            <a:custGeom>
              <a:avLst/>
              <a:gdLst/>
              <a:ahLst/>
              <a:cxnLst/>
              <a:rect l="0" t="0" r="0" b="0"/>
              <a:pathLst>
                <a:path w="436990" h="385579">
                  <a:moveTo>
                    <a:pt x="436989" y="0"/>
                  </a:moveTo>
                  <a:lnTo>
                    <a:pt x="425300" y="15391"/>
                  </a:lnTo>
                  <a:lnTo>
                    <a:pt x="369402" y="73306"/>
                  </a:lnTo>
                  <a:lnTo>
                    <a:pt x="319069" y="129816"/>
                  </a:lnTo>
                  <a:lnTo>
                    <a:pt x="258809" y="190948"/>
                  </a:lnTo>
                  <a:lnTo>
                    <a:pt x="200505" y="237249"/>
                  </a:lnTo>
                  <a:lnTo>
                    <a:pt x="145833" y="280546"/>
                  </a:lnTo>
                  <a:lnTo>
                    <a:pt x="86545" y="326889"/>
                  </a:lnTo>
                  <a:lnTo>
                    <a:pt x="32746" y="363781"/>
                  </a:lnTo>
                  <a:lnTo>
                    <a:pt x="14938" y="373884"/>
                  </a:lnTo>
                  <a:lnTo>
                    <a:pt x="0" y="385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787602" y="3402282"/>
              <a:ext cx="404859" cy="475548"/>
            </a:xfrm>
            <a:custGeom>
              <a:avLst/>
              <a:gdLst/>
              <a:ahLst/>
              <a:cxnLst/>
              <a:rect l="0" t="0" r="0" b="0"/>
              <a:pathLst>
                <a:path w="404859" h="475548">
                  <a:moveTo>
                    <a:pt x="0" y="0"/>
                  </a:moveTo>
                  <a:lnTo>
                    <a:pt x="58846" y="58846"/>
                  </a:lnTo>
                  <a:lnTo>
                    <a:pt x="111798" y="112513"/>
                  </a:lnTo>
                  <a:lnTo>
                    <a:pt x="159557" y="168501"/>
                  </a:lnTo>
                  <a:lnTo>
                    <a:pt x="212205" y="231534"/>
                  </a:lnTo>
                  <a:lnTo>
                    <a:pt x="254937" y="282795"/>
                  </a:lnTo>
                  <a:lnTo>
                    <a:pt x="293341" y="337878"/>
                  </a:lnTo>
                  <a:lnTo>
                    <a:pt x="341732" y="395650"/>
                  </a:lnTo>
                  <a:lnTo>
                    <a:pt x="390267" y="455834"/>
                  </a:lnTo>
                  <a:lnTo>
                    <a:pt x="404858" y="4755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781176" y="3376577"/>
              <a:ext cx="379153" cy="359874"/>
            </a:xfrm>
            <a:custGeom>
              <a:avLst/>
              <a:gdLst/>
              <a:ahLst/>
              <a:cxnLst/>
              <a:rect l="0" t="0" r="0" b="0"/>
              <a:pathLst>
                <a:path w="379153" h="359874">
                  <a:moveTo>
                    <a:pt x="379152" y="0"/>
                  </a:moveTo>
                  <a:lnTo>
                    <a:pt x="321138" y="61426"/>
                  </a:lnTo>
                  <a:lnTo>
                    <a:pt x="273798" y="120461"/>
                  </a:lnTo>
                  <a:lnTo>
                    <a:pt x="219333" y="180853"/>
                  </a:lnTo>
                  <a:lnTo>
                    <a:pt x="156259" y="233382"/>
                  </a:lnTo>
                  <a:lnTo>
                    <a:pt x="101045" y="281479"/>
                  </a:lnTo>
                  <a:lnTo>
                    <a:pt x="41040" y="327127"/>
                  </a:lnTo>
                  <a:lnTo>
                    <a:pt x="0" y="359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668007" y="3312314"/>
              <a:ext cx="443417" cy="507679"/>
            </a:xfrm>
            <a:custGeom>
              <a:avLst/>
              <a:gdLst/>
              <a:ahLst/>
              <a:cxnLst/>
              <a:rect l="0" t="0" r="0" b="0"/>
              <a:pathLst>
                <a:path w="443417" h="507679">
                  <a:moveTo>
                    <a:pt x="0" y="0"/>
                  </a:moveTo>
                  <a:lnTo>
                    <a:pt x="6559" y="16105"/>
                  </a:lnTo>
                  <a:lnTo>
                    <a:pt x="52177" y="77005"/>
                  </a:lnTo>
                  <a:lnTo>
                    <a:pt x="111796" y="137466"/>
                  </a:lnTo>
                  <a:lnTo>
                    <a:pt x="171780" y="191949"/>
                  </a:lnTo>
                  <a:lnTo>
                    <a:pt x="232256" y="255024"/>
                  </a:lnTo>
                  <a:lnTo>
                    <a:pt x="283159" y="313564"/>
                  </a:lnTo>
                  <a:lnTo>
                    <a:pt x="331233" y="372683"/>
                  </a:lnTo>
                  <a:lnTo>
                    <a:pt x="374764" y="428133"/>
                  </a:lnTo>
                  <a:lnTo>
                    <a:pt x="424580" y="487986"/>
                  </a:lnTo>
                  <a:lnTo>
                    <a:pt x="443416" y="5076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745123" y="3338019"/>
              <a:ext cx="314890" cy="372727"/>
            </a:xfrm>
            <a:custGeom>
              <a:avLst/>
              <a:gdLst/>
              <a:ahLst/>
              <a:cxnLst/>
              <a:rect l="0" t="0" r="0" b="0"/>
              <a:pathLst>
                <a:path w="314890" h="372727">
                  <a:moveTo>
                    <a:pt x="314889" y="0"/>
                  </a:moveTo>
                  <a:lnTo>
                    <a:pt x="285305" y="63208"/>
                  </a:lnTo>
                  <a:lnTo>
                    <a:pt x="253697" y="126479"/>
                  </a:lnTo>
                  <a:lnTo>
                    <a:pt x="212667" y="185122"/>
                  </a:lnTo>
                  <a:lnTo>
                    <a:pt x="161988" y="248286"/>
                  </a:lnTo>
                  <a:lnTo>
                    <a:pt x="106901" y="294747"/>
                  </a:lnTo>
                  <a:lnTo>
                    <a:pt x="48906" y="335457"/>
                  </a:lnTo>
                  <a:lnTo>
                    <a:pt x="19663" y="360625"/>
                  </a:lnTo>
                  <a:lnTo>
                    <a:pt x="0" y="37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856875" y="3299461"/>
              <a:ext cx="481974" cy="392006"/>
            </a:xfrm>
            <a:custGeom>
              <a:avLst/>
              <a:gdLst/>
              <a:ahLst/>
              <a:cxnLst/>
              <a:rect l="0" t="0" r="0" b="0"/>
              <a:pathLst>
                <a:path w="481974" h="392006">
                  <a:moveTo>
                    <a:pt x="0" y="0"/>
                  </a:moveTo>
                  <a:lnTo>
                    <a:pt x="17889" y="23422"/>
                  </a:lnTo>
                  <a:lnTo>
                    <a:pt x="76518" y="69890"/>
                  </a:lnTo>
                  <a:lnTo>
                    <a:pt x="139464" y="115893"/>
                  </a:lnTo>
                  <a:lnTo>
                    <a:pt x="199229" y="160671"/>
                  </a:lnTo>
                  <a:lnTo>
                    <a:pt x="255714" y="206207"/>
                  </a:lnTo>
                  <a:lnTo>
                    <a:pt x="310249" y="255198"/>
                  </a:lnTo>
                  <a:lnTo>
                    <a:pt x="365892" y="300534"/>
                  </a:lnTo>
                  <a:lnTo>
                    <a:pt x="423869" y="348972"/>
                  </a:lnTo>
                  <a:lnTo>
                    <a:pt x="449789" y="369303"/>
                  </a:lnTo>
                  <a:lnTo>
                    <a:pt x="481973" y="392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844022" y="3286608"/>
              <a:ext cx="372727" cy="379154"/>
            </a:xfrm>
            <a:custGeom>
              <a:avLst/>
              <a:gdLst/>
              <a:ahLst/>
              <a:cxnLst/>
              <a:rect l="0" t="0" r="0" b="0"/>
              <a:pathLst>
                <a:path w="372727" h="379154">
                  <a:moveTo>
                    <a:pt x="372726" y="0"/>
                  </a:moveTo>
                  <a:lnTo>
                    <a:pt x="331760" y="56765"/>
                  </a:lnTo>
                  <a:lnTo>
                    <a:pt x="282053" y="117641"/>
                  </a:lnTo>
                  <a:lnTo>
                    <a:pt x="229381" y="178206"/>
                  </a:lnTo>
                  <a:lnTo>
                    <a:pt x="166912" y="236282"/>
                  </a:lnTo>
                  <a:lnTo>
                    <a:pt x="109796" y="287150"/>
                  </a:lnTo>
                  <a:lnTo>
                    <a:pt x="46566" y="341216"/>
                  </a:lnTo>
                  <a:lnTo>
                    <a:pt x="0" y="3791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820821" y="3293035"/>
            <a:ext cx="404860" cy="436990"/>
            <a:chOff x="7820821" y="3293035"/>
            <a:chExt cx="404860" cy="436990"/>
          </a:xfrm>
        </p:grpSpPr>
        <p:sp>
          <p:nvSpPr>
            <p:cNvPr id="189" name="Freeform 188"/>
            <p:cNvSpPr/>
            <p:nvPr/>
          </p:nvSpPr>
          <p:spPr>
            <a:xfrm>
              <a:off x="7865805" y="3305887"/>
              <a:ext cx="359876" cy="424138"/>
            </a:xfrm>
            <a:custGeom>
              <a:avLst/>
              <a:gdLst/>
              <a:ahLst/>
              <a:cxnLst/>
              <a:rect l="0" t="0" r="0" b="0"/>
              <a:pathLst>
                <a:path w="359876" h="424138">
                  <a:moveTo>
                    <a:pt x="0" y="0"/>
                  </a:moveTo>
                  <a:lnTo>
                    <a:pt x="35137" y="57465"/>
                  </a:lnTo>
                  <a:lnTo>
                    <a:pt x="87072" y="118178"/>
                  </a:lnTo>
                  <a:lnTo>
                    <a:pt x="137217" y="174791"/>
                  </a:lnTo>
                  <a:lnTo>
                    <a:pt x="194050" y="235932"/>
                  </a:lnTo>
                  <a:lnTo>
                    <a:pt x="246265" y="296510"/>
                  </a:lnTo>
                  <a:lnTo>
                    <a:pt x="299058" y="357659"/>
                  </a:lnTo>
                  <a:lnTo>
                    <a:pt x="338253" y="408387"/>
                  </a:lnTo>
                  <a:lnTo>
                    <a:pt x="359875" y="4241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820821" y="3293035"/>
              <a:ext cx="308465" cy="372727"/>
            </a:xfrm>
            <a:custGeom>
              <a:avLst/>
              <a:gdLst/>
              <a:ahLst/>
              <a:cxnLst/>
              <a:rect l="0" t="0" r="0" b="0"/>
              <a:pathLst>
                <a:path w="308465" h="372727">
                  <a:moveTo>
                    <a:pt x="308464" y="0"/>
                  </a:moveTo>
                  <a:lnTo>
                    <a:pt x="294482" y="26683"/>
                  </a:lnTo>
                  <a:lnTo>
                    <a:pt x="262816" y="84968"/>
                  </a:lnTo>
                  <a:lnTo>
                    <a:pt x="217873" y="147930"/>
                  </a:lnTo>
                  <a:lnTo>
                    <a:pt x="167030" y="205089"/>
                  </a:lnTo>
                  <a:lnTo>
                    <a:pt x="107102" y="262177"/>
                  </a:lnTo>
                  <a:lnTo>
                    <a:pt x="51578" y="320867"/>
                  </a:lnTo>
                  <a:lnTo>
                    <a:pt x="0" y="37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926147" y="3068114"/>
            <a:ext cx="970222" cy="1021785"/>
            <a:chOff x="8926147" y="3068114"/>
            <a:chExt cx="970222" cy="1021785"/>
          </a:xfrm>
        </p:grpSpPr>
        <p:sp>
          <p:nvSpPr>
            <p:cNvPr id="192" name="Freeform 191"/>
            <p:cNvSpPr/>
            <p:nvPr/>
          </p:nvSpPr>
          <p:spPr>
            <a:xfrm>
              <a:off x="8926147" y="3068114"/>
              <a:ext cx="289186" cy="165591"/>
            </a:xfrm>
            <a:custGeom>
              <a:avLst/>
              <a:gdLst/>
              <a:ahLst/>
              <a:cxnLst/>
              <a:rect l="0" t="0" r="0" b="0"/>
              <a:pathLst>
                <a:path w="289186" h="165591">
                  <a:moveTo>
                    <a:pt x="0" y="102821"/>
                  </a:moveTo>
                  <a:lnTo>
                    <a:pt x="52668" y="163771"/>
                  </a:lnTo>
                  <a:lnTo>
                    <a:pt x="57961" y="165590"/>
                  </a:lnTo>
                  <a:lnTo>
                    <a:pt x="62919" y="165374"/>
                  </a:lnTo>
                  <a:lnTo>
                    <a:pt x="67651" y="163802"/>
                  </a:lnTo>
                  <a:lnTo>
                    <a:pt x="76718" y="156343"/>
                  </a:lnTo>
                  <a:lnTo>
                    <a:pt x="132491" y="102709"/>
                  </a:lnTo>
                  <a:lnTo>
                    <a:pt x="192666" y="57830"/>
                  </a:lnTo>
                  <a:lnTo>
                    <a:pt x="250371" y="19445"/>
                  </a:lnTo>
                  <a:lnTo>
                    <a:pt x="2891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498089" y="3267330"/>
              <a:ext cx="372727" cy="263479"/>
            </a:xfrm>
            <a:custGeom>
              <a:avLst/>
              <a:gdLst/>
              <a:ahLst/>
              <a:cxnLst/>
              <a:rect l="0" t="0" r="0" b="0"/>
              <a:pathLst>
                <a:path w="372727" h="263479">
                  <a:moveTo>
                    <a:pt x="0" y="0"/>
                  </a:moveTo>
                  <a:lnTo>
                    <a:pt x="58178" y="50919"/>
                  </a:lnTo>
                  <a:lnTo>
                    <a:pt x="115819" y="95464"/>
                  </a:lnTo>
                  <a:lnTo>
                    <a:pt x="174088" y="139957"/>
                  </a:lnTo>
                  <a:lnTo>
                    <a:pt x="235920" y="179811"/>
                  </a:lnTo>
                  <a:lnTo>
                    <a:pt x="294108" y="216579"/>
                  </a:lnTo>
                  <a:lnTo>
                    <a:pt x="355501" y="253904"/>
                  </a:lnTo>
                  <a:lnTo>
                    <a:pt x="372726" y="263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9446679" y="3228772"/>
              <a:ext cx="424137" cy="353448"/>
            </a:xfrm>
            <a:custGeom>
              <a:avLst/>
              <a:gdLst/>
              <a:ahLst/>
              <a:cxnLst/>
              <a:rect l="0" t="0" r="0" b="0"/>
              <a:pathLst>
                <a:path w="424137" h="353448">
                  <a:moveTo>
                    <a:pt x="424136" y="0"/>
                  </a:moveTo>
                  <a:lnTo>
                    <a:pt x="397303" y="12355"/>
                  </a:lnTo>
                  <a:lnTo>
                    <a:pt x="365308" y="39971"/>
                  </a:lnTo>
                  <a:lnTo>
                    <a:pt x="305654" y="99843"/>
                  </a:lnTo>
                  <a:lnTo>
                    <a:pt x="246302" y="154175"/>
                  </a:lnTo>
                  <a:lnTo>
                    <a:pt x="184457" y="207103"/>
                  </a:lnTo>
                  <a:lnTo>
                    <a:pt x="128923" y="250190"/>
                  </a:lnTo>
                  <a:lnTo>
                    <a:pt x="66344" y="301460"/>
                  </a:lnTo>
                  <a:lnTo>
                    <a:pt x="4338" y="349634"/>
                  </a:lnTo>
                  <a:lnTo>
                    <a:pt x="0" y="353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9446679" y="35822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465957" y="3826419"/>
              <a:ext cx="398433" cy="237774"/>
            </a:xfrm>
            <a:custGeom>
              <a:avLst/>
              <a:gdLst/>
              <a:ahLst/>
              <a:cxnLst/>
              <a:rect l="0" t="0" r="0" b="0"/>
              <a:pathLst>
                <a:path w="398433" h="237774">
                  <a:moveTo>
                    <a:pt x="0" y="0"/>
                  </a:moveTo>
                  <a:lnTo>
                    <a:pt x="15392" y="13963"/>
                  </a:lnTo>
                  <a:lnTo>
                    <a:pt x="73307" y="46505"/>
                  </a:lnTo>
                  <a:lnTo>
                    <a:pt x="131425" y="89343"/>
                  </a:lnTo>
                  <a:lnTo>
                    <a:pt x="192933" y="123417"/>
                  </a:lnTo>
                  <a:lnTo>
                    <a:pt x="246194" y="159843"/>
                  </a:lnTo>
                  <a:lnTo>
                    <a:pt x="307013" y="193611"/>
                  </a:lnTo>
                  <a:lnTo>
                    <a:pt x="367234" y="222474"/>
                  </a:lnTo>
                  <a:lnTo>
                    <a:pt x="398432" y="2377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883668" y="40641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440252" y="3723598"/>
              <a:ext cx="276333" cy="366301"/>
            </a:xfrm>
            <a:custGeom>
              <a:avLst/>
              <a:gdLst/>
              <a:ahLst/>
              <a:cxnLst/>
              <a:rect l="0" t="0" r="0" b="0"/>
              <a:pathLst>
                <a:path w="276333" h="366301">
                  <a:moveTo>
                    <a:pt x="276332" y="0"/>
                  </a:moveTo>
                  <a:lnTo>
                    <a:pt x="248159" y="63308"/>
                  </a:lnTo>
                  <a:lnTo>
                    <a:pt x="227476" y="101574"/>
                  </a:lnTo>
                  <a:lnTo>
                    <a:pt x="184683" y="156026"/>
                  </a:lnTo>
                  <a:lnTo>
                    <a:pt x="134806" y="213565"/>
                  </a:lnTo>
                  <a:lnTo>
                    <a:pt x="88615" y="269472"/>
                  </a:lnTo>
                  <a:lnTo>
                    <a:pt x="33044" y="331176"/>
                  </a:lnTo>
                  <a:lnTo>
                    <a:pt x="0" y="36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9510941" y="4880334"/>
            <a:ext cx="353449" cy="436990"/>
            <a:chOff x="9510941" y="4880334"/>
            <a:chExt cx="353449" cy="436990"/>
          </a:xfrm>
        </p:grpSpPr>
        <p:sp>
          <p:nvSpPr>
            <p:cNvPr id="200" name="Freeform 199"/>
            <p:cNvSpPr/>
            <p:nvPr/>
          </p:nvSpPr>
          <p:spPr>
            <a:xfrm>
              <a:off x="9543074" y="4880334"/>
              <a:ext cx="321316" cy="436990"/>
            </a:xfrm>
            <a:custGeom>
              <a:avLst/>
              <a:gdLst/>
              <a:ahLst/>
              <a:cxnLst/>
              <a:rect l="0" t="0" r="0" b="0"/>
              <a:pathLst>
                <a:path w="321316" h="436990">
                  <a:moveTo>
                    <a:pt x="0" y="0"/>
                  </a:moveTo>
                  <a:lnTo>
                    <a:pt x="5844" y="19094"/>
                  </a:lnTo>
                  <a:lnTo>
                    <a:pt x="42224" y="81841"/>
                  </a:lnTo>
                  <a:lnTo>
                    <a:pt x="84633" y="137979"/>
                  </a:lnTo>
                  <a:lnTo>
                    <a:pt x="138862" y="201436"/>
                  </a:lnTo>
                  <a:lnTo>
                    <a:pt x="178617" y="254921"/>
                  </a:lnTo>
                  <a:lnTo>
                    <a:pt x="230734" y="315763"/>
                  </a:lnTo>
                  <a:lnTo>
                    <a:pt x="281246" y="373863"/>
                  </a:lnTo>
                  <a:lnTo>
                    <a:pt x="321315" y="436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510941" y="4918892"/>
              <a:ext cx="289582" cy="353448"/>
            </a:xfrm>
            <a:custGeom>
              <a:avLst/>
              <a:gdLst/>
              <a:ahLst/>
              <a:cxnLst/>
              <a:rect l="0" t="0" r="0" b="0"/>
              <a:pathLst>
                <a:path w="289582" h="353448">
                  <a:moveTo>
                    <a:pt x="282758" y="0"/>
                  </a:moveTo>
                  <a:lnTo>
                    <a:pt x="289581" y="6823"/>
                  </a:lnTo>
                  <a:lnTo>
                    <a:pt x="289449" y="10261"/>
                  </a:lnTo>
                  <a:lnTo>
                    <a:pt x="241191" y="71863"/>
                  </a:lnTo>
                  <a:lnTo>
                    <a:pt x="188573" y="132040"/>
                  </a:lnTo>
                  <a:lnTo>
                    <a:pt x="129506" y="191782"/>
                  </a:lnTo>
                  <a:lnTo>
                    <a:pt x="71125" y="252094"/>
                  </a:lnTo>
                  <a:lnTo>
                    <a:pt x="21760" y="309674"/>
                  </a:lnTo>
                  <a:lnTo>
                    <a:pt x="0" y="353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882909" y="4115603"/>
            <a:ext cx="526959" cy="1060342"/>
            <a:chOff x="1882909" y="4115603"/>
            <a:chExt cx="526959" cy="1060342"/>
          </a:xfrm>
        </p:grpSpPr>
        <p:sp>
          <p:nvSpPr>
            <p:cNvPr id="203" name="Freeform 202"/>
            <p:cNvSpPr/>
            <p:nvPr/>
          </p:nvSpPr>
          <p:spPr>
            <a:xfrm>
              <a:off x="1985730" y="4122029"/>
              <a:ext cx="372727" cy="385580"/>
            </a:xfrm>
            <a:custGeom>
              <a:avLst/>
              <a:gdLst/>
              <a:ahLst/>
              <a:cxnLst/>
              <a:rect l="0" t="0" r="0" b="0"/>
              <a:pathLst>
                <a:path w="372727" h="385580">
                  <a:moveTo>
                    <a:pt x="0" y="0"/>
                  </a:moveTo>
                  <a:lnTo>
                    <a:pt x="5845" y="19094"/>
                  </a:lnTo>
                  <a:lnTo>
                    <a:pt x="50135" y="79147"/>
                  </a:lnTo>
                  <a:lnTo>
                    <a:pt x="60840" y="94441"/>
                  </a:lnTo>
                  <a:lnTo>
                    <a:pt x="114071" y="150159"/>
                  </a:lnTo>
                  <a:lnTo>
                    <a:pt x="166168" y="205284"/>
                  </a:lnTo>
                  <a:lnTo>
                    <a:pt x="223501" y="262108"/>
                  </a:lnTo>
                  <a:lnTo>
                    <a:pt x="278111" y="312865"/>
                  </a:lnTo>
                  <a:lnTo>
                    <a:pt x="339053" y="359755"/>
                  </a:lnTo>
                  <a:lnTo>
                    <a:pt x="372726" y="38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882909" y="4115603"/>
              <a:ext cx="417711" cy="392006"/>
            </a:xfrm>
            <a:custGeom>
              <a:avLst/>
              <a:gdLst/>
              <a:ahLst/>
              <a:cxnLst/>
              <a:rect l="0" t="0" r="0" b="0"/>
              <a:pathLst>
                <a:path w="417711" h="392006">
                  <a:moveTo>
                    <a:pt x="417710" y="0"/>
                  </a:moveTo>
                  <a:lnTo>
                    <a:pt x="365754" y="59889"/>
                  </a:lnTo>
                  <a:lnTo>
                    <a:pt x="303193" y="122048"/>
                  </a:lnTo>
                  <a:lnTo>
                    <a:pt x="241783" y="171551"/>
                  </a:lnTo>
                  <a:lnTo>
                    <a:pt x="188469" y="214234"/>
                  </a:lnTo>
                  <a:lnTo>
                    <a:pt x="134948" y="257055"/>
                  </a:lnTo>
                  <a:lnTo>
                    <a:pt x="77680" y="306559"/>
                  </a:lnTo>
                  <a:lnTo>
                    <a:pt x="20266" y="365630"/>
                  </a:lnTo>
                  <a:lnTo>
                    <a:pt x="0" y="392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037140" y="4655413"/>
              <a:ext cx="372728" cy="520532"/>
            </a:xfrm>
            <a:custGeom>
              <a:avLst/>
              <a:gdLst/>
              <a:ahLst/>
              <a:cxnLst/>
              <a:rect l="0" t="0" r="0" b="0"/>
              <a:pathLst>
                <a:path w="372728" h="520532">
                  <a:moveTo>
                    <a:pt x="0" y="0"/>
                  </a:moveTo>
                  <a:lnTo>
                    <a:pt x="10799" y="29866"/>
                  </a:lnTo>
                  <a:lnTo>
                    <a:pt x="46134" y="91978"/>
                  </a:lnTo>
                  <a:lnTo>
                    <a:pt x="78110" y="152454"/>
                  </a:lnTo>
                  <a:lnTo>
                    <a:pt x="104292" y="205690"/>
                  </a:lnTo>
                  <a:lnTo>
                    <a:pt x="139563" y="259915"/>
                  </a:lnTo>
                  <a:lnTo>
                    <a:pt x="173272" y="318281"/>
                  </a:lnTo>
                  <a:lnTo>
                    <a:pt x="212601" y="372609"/>
                  </a:lnTo>
                  <a:lnTo>
                    <a:pt x="265430" y="429988"/>
                  </a:lnTo>
                  <a:lnTo>
                    <a:pt x="326211" y="481564"/>
                  </a:lnTo>
                  <a:lnTo>
                    <a:pt x="372727" y="520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953598" y="4732529"/>
              <a:ext cx="379154" cy="302037"/>
            </a:xfrm>
            <a:custGeom>
              <a:avLst/>
              <a:gdLst/>
              <a:ahLst/>
              <a:cxnLst/>
              <a:rect l="0" t="0" r="0" b="0"/>
              <a:pathLst>
                <a:path w="379154" h="302037">
                  <a:moveTo>
                    <a:pt x="379153" y="0"/>
                  </a:moveTo>
                  <a:lnTo>
                    <a:pt x="319888" y="57836"/>
                  </a:lnTo>
                  <a:lnTo>
                    <a:pt x="266604" y="86210"/>
                  </a:lnTo>
                  <a:lnTo>
                    <a:pt x="207815" y="122333"/>
                  </a:lnTo>
                  <a:lnTo>
                    <a:pt x="149895" y="156262"/>
                  </a:lnTo>
                  <a:lnTo>
                    <a:pt x="93478" y="188551"/>
                  </a:lnTo>
                  <a:lnTo>
                    <a:pt x="32757" y="243673"/>
                  </a:lnTo>
                  <a:lnTo>
                    <a:pt x="11508" y="266265"/>
                  </a:lnTo>
                  <a:lnTo>
                    <a:pt x="3727" y="282869"/>
                  </a:lnTo>
                  <a:lnTo>
                    <a:pt x="0" y="302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3804376" y="3948519"/>
            <a:ext cx="2422721" cy="1343100"/>
            <a:chOff x="3804376" y="3948519"/>
            <a:chExt cx="2422721" cy="1343100"/>
          </a:xfrm>
        </p:grpSpPr>
        <p:sp>
          <p:nvSpPr>
            <p:cNvPr id="208" name="Freeform 207"/>
            <p:cNvSpPr/>
            <p:nvPr/>
          </p:nvSpPr>
          <p:spPr>
            <a:xfrm>
              <a:off x="3952182" y="3980650"/>
              <a:ext cx="398432" cy="526959"/>
            </a:xfrm>
            <a:custGeom>
              <a:avLst/>
              <a:gdLst/>
              <a:ahLst/>
              <a:cxnLst/>
              <a:rect l="0" t="0" r="0" b="0"/>
              <a:pathLst>
                <a:path w="398432" h="526959">
                  <a:moveTo>
                    <a:pt x="0" y="0"/>
                  </a:moveTo>
                  <a:lnTo>
                    <a:pt x="11675" y="38715"/>
                  </a:lnTo>
                  <a:lnTo>
                    <a:pt x="23769" y="58597"/>
                  </a:lnTo>
                  <a:lnTo>
                    <a:pt x="72417" y="117748"/>
                  </a:lnTo>
                  <a:lnTo>
                    <a:pt x="114473" y="173916"/>
                  </a:lnTo>
                  <a:lnTo>
                    <a:pt x="158525" y="228977"/>
                  </a:lnTo>
                  <a:lnTo>
                    <a:pt x="204585" y="289718"/>
                  </a:lnTo>
                  <a:lnTo>
                    <a:pt x="248344" y="349101"/>
                  </a:lnTo>
                  <a:lnTo>
                    <a:pt x="291308" y="408147"/>
                  </a:lnTo>
                  <a:lnTo>
                    <a:pt x="342734" y="469906"/>
                  </a:lnTo>
                  <a:lnTo>
                    <a:pt x="398431" y="5269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932902" y="4032061"/>
              <a:ext cx="321317" cy="404858"/>
            </a:xfrm>
            <a:custGeom>
              <a:avLst/>
              <a:gdLst/>
              <a:ahLst/>
              <a:cxnLst/>
              <a:rect l="0" t="0" r="0" b="0"/>
              <a:pathLst>
                <a:path w="321317" h="404858">
                  <a:moveTo>
                    <a:pt x="321316" y="0"/>
                  </a:moveTo>
                  <a:lnTo>
                    <a:pt x="303391" y="58892"/>
                  </a:lnTo>
                  <a:lnTo>
                    <a:pt x="281103" y="104396"/>
                  </a:lnTo>
                  <a:lnTo>
                    <a:pt x="235111" y="165268"/>
                  </a:lnTo>
                  <a:lnTo>
                    <a:pt x="184176" y="225822"/>
                  </a:lnTo>
                  <a:lnTo>
                    <a:pt x="123863" y="278364"/>
                  </a:lnTo>
                  <a:lnTo>
                    <a:pt x="68891" y="329874"/>
                  </a:lnTo>
                  <a:lnTo>
                    <a:pt x="9330" y="382948"/>
                  </a:lnTo>
                  <a:lnTo>
                    <a:pt x="4147" y="391788"/>
                  </a:lnTo>
                  <a:lnTo>
                    <a:pt x="0" y="404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920050" y="4578297"/>
              <a:ext cx="321316" cy="578369"/>
            </a:xfrm>
            <a:custGeom>
              <a:avLst/>
              <a:gdLst/>
              <a:ahLst/>
              <a:cxnLst/>
              <a:rect l="0" t="0" r="0" b="0"/>
              <a:pathLst>
                <a:path w="321316" h="578369">
                  <a:moveTo>
                    <a:pt x="0" y="0"/>
                  </a:moveTo>
                  <a:lnTo>
                    <a:pt x="1904" y="26058"/>
                  </a:lnTo>
                  <a:lnTo>
                    <a:pt x="8895" y="45089"/>
                  </a:lnTo>
                  <a:lnTo>
                    <a:pt x="40796" y="107360"/>
                  </a:lnTo>
                  <a:lnTo>
                    <a:pt x="70830" y="164383"/>
                  </a:lnTo>
                  <a:lnTo>
                    <a:pt x="100812" y="225412"/>
                  </a:lnTo>
                  <a:lnTo>
                    <a:pt x="139775" y="284162"/>
                  </a:lnTo>
                  <a:lnTo>
                    <a:pt x="177716" y="347206"/>
                  </a:lnTo>
                  <a:lnTo>
                    <a:pt x="215187" y="407897"/>
                  </a:lnTo>
                  <a:lnTo>
                    <a:pt x="250191" y="467617"/>
                  </a:lnTo>
                  <a:lnTo>
                    <a:pt x="289146" y="526261"/>
                  </a:lnTo>
                  <a:lnTo>
                    <a:pt x="321315" y="578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804376" y="4764660"/>
              <a:ext cx="430564" cy="263480"/>
            </a:xfrm>
            <a:custGeom>
              <a:avLst/>
              <a:gdLst/>
              <a:ahLst/>
              <a:cxnLst/>
              <a:rect l="0" t="0" r="0" b="0"/>
              <a:pathLst>
                <a:path w="430564" h="263480">
                  <a:moveTo>
                    <a:pt x="430563" y="0"/>
                  </a:moveTo>
                  <a:lnTo>
                    <a:pt x="427152" y="10235"/>
                  </a:lnTo>
                  <a:lnTo>
                    <a:pt x="391429" y="51634"/>
                  </a:lnTo>
                  <a:lnTo>
                    <a:pt x="364282" y="75256"/>
                  </a:lnTo>
                  <a:lnTo>
                    <a:pt x="302791" y="112529"/>
                  </a:lnTo>
                  <a:lnTo>
                    <a:pt x="239794" y="139149"/>
                  </a:lnTo>
                  <a:lnTo>
                    <a:pt x="186347" y="162550"/>
                  </a:lnTo>
                  <a:lnTo>
                    <a:pt x="129089" y="187305"/>
                  </a:lnTo>
                  <a:lnTo>
                    <a:pt x="71992" y="212997"/>
                  </a:lnTo>
                  <a:lnTo>
                    <a:pt x="10765" y="248564"/>
                  </a:lnTo>
                  <a:lnTo>
                    <a:pt x="4785" y="255184"/>
                  </a:lnTo>
                  <a:lnTo>
                    <a:pt x="0" y="263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928981" y="3961371"/>
              <a:ext cx="385580" cy="591222"/>
            </a:xfrm>
            <a:custGeom>
              <a:avLst/>
              <a:gdLst/>
              <a:ahLst/>
              <a:cxnLst/>
              <a:rect l="0" t="0" r="0" b="0"/>
              <a:pathLst>
                <a:path w="385580" h="591222">
                  <a:moveTo>
                    <a:pt x="0" y="0"/>
                  </a:moveTo>
                  <a:lnTo>
                    <a:pt x="10799" y="29866"/>
                  </a:lnTo>
                  <a:lnTo>
                    <a:pt x="42186" y="92238"/>
                  </a:lnTo>
                  <a:lnTo>
                    <a:pt x="81878" y="155244"/>
                  </a:lnTo>
                  <a:lnTo>
                    <a:pt x="117672" y="212692"/>
                  </a:lnTo>
                  <a:lnTo>
                    <a:pt x="158911" y="272170"/>
                  </a:lnTo>
                  <a:lnTo>
                    <a:pt x="201436" y="331337"/>
                  </a:lnTo>
                  <a:lnTo>
                    <a:pt x="244215" y="386924"/>
                  </a:lnTo>
                  <a:lnTo>
                    <a:pt x="287045" y="442412"/>
                  </a:lnTo>
                  <a:lnTo>
                    <a:pt x="333604" y="505643"/>
                  </a:lnTo>
                  <a:lnTo>
                    <a:pt x="369644" y="562869"/>
                  </a:lnTo>
                  <a:lnTo>
                    <a:pt x="385579" y="591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832586" y="4025634"/>
              <a:ext cx="385580" cy="424138"/>
            </a:xfrm>
            <a:custGeom>
              <a:avLst/>
              <a:gdLst/>
              <a:ahLst/>
              <a:cxnLst/>
              <a:rect l="0" t="0" r="0" b="0"/>
              <a:pathLst>
                <a:path w="385580" h="424138">
                  <a:moveTo>
                    <a:pt x="385579" y="0"/>
                  </a:moveTo>
                  <a:lnTo>
                    <a:pt x="357812" y="43845"/>
                  </a:lnTo>
                  <a:lnTo>
                    <a:pt x="311963" y="104784"/>
                  </a:lnTo>
                  <a:lnTo>
                    <a:pt x="263222" y="165353"/>
                  </a:lnTo>
                  <a:lnTo>
                    <a:pt x="205056" y="220247"/>
                  </a:lnTo>
                  <a:lnTo>
                    <a:pt x="143232" y="281008"/>
                  </a:lnTo>
                  <a:lnTo>
                    <a:pt x="85045" y="337197"/>
                  </a:lnTo>
                  <a:lnTo>
                    <a:pt x="27063" y="390913"/>
                  </a:lnTo>
                  <a:lnTo>
                    <a:pt x="0" y="4241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999670" y="4681118"/>
              <a:ext cx="302038" cy="565517"/>
            </a:xfrm>
            <a:custGeom>
              <a:avLst/>
              <a:gdLst/>
              <a:ahLst/>
              <a:cxnLst/>
              <a:rect l="0" t="0" r="0" b="0"/>
              <a:pathLst>
                <a:path w="302038" h="565517">
                  <a:moveTo>
                    <a:pt x="0" y="0"/>
                  </a:moveTo>
                  <a:lnTo>
                    <a:pt x="15768" y="48134"/>
                  </a:lnTo>
                  <a:lnTo>
                    <a:pt x="48255" y="107899"/>
                  </a:lnTo>
                  <a:lnTo>
                    <a:pt x="77547" y="165849"/>
                  </a:lnTo>
                  <a:lnTo>
                    <a:pt x="109304" y="225605"/>
                  </a:lnTo>
                  <a:lnTo>
                    <a:pt x="136868" y="276466"/>
                  </a:lnTo>
                  <a:lnTo>
                    <a:pt x="166194" y="327769"/>
                  </a:lnTo>
                  <a:lnTo>
                    <a:pt x="199099" y="390105"/>
                  </a:lnTo>
                  <a:lnTo>
                    <a:pt x="231332" y="449010"/>
                  </a:lnTo>
                  <a:lnTo>
                    <a:pt x="269190" y="508790"/>
                  </a:lnTo>
                  <a:lnTo>
                    <a:pt x="302037" y="565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890423" y="4796792"/>
              <a:ext cx="385580" cy="308464"/>
            </a:xfrm>
            <a:custGeom>
              <a:avLst/>
              <a:gdLst/>
              <a:ahLst/>
              <a:cxnLst/>
              <a:rect l="0" t="0" r="0" b="0"/>
              <a:pathLst>
                <a:path w="385580" h="308464">
                  <a:moveTo>
                    <a:pt x="385579" y="0"/>
                  </a:moveTo>
                  <a:lnTo>
                    <a:pt x="337695" y="58131"/>
                  </a:lnTo>
                  <a:lnTo>
                    <a:pt x="280126" y="109259"/>
                  </a:lnTo>
                  <a:lnTo>
                    <a:pt x="225751" y="147806"/>
                  </a:lnTo>
                  <a:lnTo>
                    <a:pt x="164806" y="182951"/>
                  </a:lnTo>
                  <a:lnTo>
                    <a:pt x="104246" y="218759"/>
                  </a:lnTo>
                  <a:lnTo>
                    <a:pt x="41165" y="256895"/>
                  </a:lnTo>
                  <a:lnTo>
                    <a:pt x="13778" y="283583"/>
                  </a:lnTo>
                  <a:lnTo>
                    <a:pt x="0" y="308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809386" y="3961371"/>
              <a:ext cx="417711" cy="514106"/>
            </a:xfrm>
            <a:custGeom>
              <a:avLst/>
              <a:gdLst/>
              <a:ahLst/>
              <a:cxnLst/>
              <a:rect l="0" t="0" r="0" b="0"/>
              <a:pathLst>
                <a:path w="417711" h="514106">
                  <a:moveTo>
                    <a:pt x="0" y="0"/>
                  </a:moveTo>
                  <a:lnTo>
                    <a:pt x="53015" y="63262"/>
                  </a:lnTo>
                  <a:lnTo>
                    <a:pt x="111370" y="125975"/>
                  </a:lnTo>
                  <a:lnTo>
                    <a:pt x="158663" y="182457"/>
                  </a:lnTo>
                  <a:lnTo>
                    <a:pt x="206816" y="241121"/>
                  </a:lnTo>
                  <a:lnTo>
                    <a:pt x="255585" y="302478"/>
                  </a:lnTo>
                  <a:lnTo>
                    <a:pt x="299701" y="361227"/>
                  </a:lnTo>
                  <a:lnTo>
                    <a:pt x="339299" y="415464"/>
                  </a:lnTo>
                  <a:lnTo>
                    <a:pt x="381086" y="473730"/>
                  </a:lnTo>
                  <a:lnTo>
                    <a:pt x="417710" y="5141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815812" y="3948519"/>
              <a:ext cx="372727" cy="404858"/>
            </a:xfrm>
            <a:custGeom>
              <a:avLst/>
              <a:gdLst/>
              <a:ahLst/>
              <a:cxnLst/>
              <a:rect l="0" t="0" r="0" b="0"/>
              <a:pathLst>
                <a:path w="372727" h="404858">
                  <a:moveTo>
                    <a:pt x="372726" y="0"/>
                  </a:moveTo>
                  <a:lnTo>
                    <a:pt x="340657" y="35876"/>
                  </a:lnTo>
                  <a:lnTo>
                    <a:pt x="313337" y="71050"/>
                  </a:lnTo>
                  <a:lnTo>
                    <a:pt x="261923" y="130576"/>
                  </a:lnTo>
                  <a:lnTo>
                    <a:pt x="210028" y="185979"/>
                  </a:lnTo>
                  <a:lnTo>
                    <a:pt x="152713" y="242826"/>
                  </a:lnTo>
                  <a:lnTo>
                    <a:pt x="96826" y="295489"/>
                  </a:lnTo>
                  <a:lnTo>
                    <a:pt x="33709" y="358308"/>
                  </a:lnTo>
                  <a:lnTo>
                    <a:pt x="6039" y="387395"/>
                  </a:lnTo>
                  <a:lnTo>
                    <a:pt x="0" y="404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847944" y="4713250"/>
              <a:ext cx="282758" cy="578369"/>
            </a:xfrm>
            <a:custGeom>
              <a:avLst/>
              <a:gdLst/>
              <a:ahLst/>
              <a:cxnLst/>
              <a:rect l="0" t="0" r="0" b="0"/>
              <a:pathLst>
                <a:path w="282758" h="578369">
                  <a:moveTo>
                    <a:pt x="0" y="0"/>
                  </a:moveTo>
                  <a:lnTo>
                    <a:pt x="5844" y="19094"/>
                  </a:lnTo>
                  <a:lnTo>
                    <a:pt x="45926" y="82554"/>
                  </a:lnTo>
                  <a:lnTo>
                    <a:pt x="77239" y="136656"/>
                  </a:lnTo>
                  <a:lnTo>
                    <a:pt x="107262" y="187413"/>
                  </a:lnTo>
                  <a:lnTo>
                    <a:pt x="134560" y="242926"/>
                  </a:lnTo>
                  <a:lnTo>
                    <a:pt x="160580" y="298770"/>
                  </a:lnTo>
                  <a:lnTo>
                    <a:pt x="186347" y="357932"/>
                  </a:lnTo>
                  <a:lnTo>
                    <a:pt x="212065" y="417749"/>
                  </a:lnTo>
                  <a:lnTo>
                    <a:pt x="237772" y="474286"/>
                  </a:lnTo>
                  <a:lnTo>
                    <a:pt x="262914" y="533932"/>
                  </a:lnTo>
                  <a:lnTo>
                    <a:pt x="282757" y="578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835091" y="4790366"/>
              <a:ext cx="269906" cy="411284"/>
            </a:xfrm>
            <a:custGeom>
              <a:avLst/>
              <a:gdLst/>
              <a:ahLst/>
              <a:cxnLst/>
              <a:rect l="0" t="0" r="0" b="0"/>
              <a:pathLst>
                <a:path w="269906" h="411284">
                  <a:moveTo>
                    <a:pt x="269905" y="0"/>
                  </a:moveTo>
                  <a:lnTo>
                    <a:pt x="239693" y="59796"/>
                  </a:lnTo>
                  <a:lnTo>
                    <a:pt x="208658" y="114784"/>
                  </a:lnTo>
                  <a:lnTo>
                    <a:pt x="173211" y="174493"/>
                  </a:lnTo>
                  <a:lnTo>
                    <a:pt x="140460" y="232494"/>
                  </a:lnTo>
                  <a:lnTo>
                    <a:pt x="96341" y="293410"/>
                  </a:lnTo>
                  <a:lnTo>
                    <a:pt x="42861" y="353068"/>
                  </a:lnTo>
                  <a:lnTo>
                    <a:pt x="0" y="4112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7833674" y="3736450"/>
            <a:ext cx="372727" cy="404859"/>
            <a:chOff x="7833674" y="3736450"/>
            <a:chExt cx="372727" cy="404859"/>
          </a:xfrm>
        </p:grpSpPr>
        <p:sp>
          <p:nvSpPr>
            <p:cNvPr id="221" name="Freeform 220"/>
            <p:cNvSpPr/>
            <p:nvPr/>
          </p:nvSpPr>
          <p:spPr>
            <a:xfrm>
              <a:off x="7865805" y="3736450"/>
              <a:ext cx="340596" cy="404859"/>
            </a:xfrm>
            <a:custGeom>
              <a:avLst/>
              <a:gdLst/>
              <a:ahLst/>
              <a:cxnLst/>
              <a:rect l="0" t="0" r="0" b="0"/>
              <a:pathLst>
                <a:path w="340596" h="404859">
                  <a:moveTo>
                    <a:pt x="0" y="0"/>
                  </a:moveTo>
                  <a:lnTo>
                    <a:pt x="15768" y="37068"/>
                  </a:lnTo>
                  <a:lnTo>
                    <a:pt x="60611" y="95204"/>
                  </a:lnTo>
                  <a:lnTo>
                    <a:pt x="106713" y="149835"/>
                  </a:lnTo>
                  <a:lnTo>
                    <a:pt x="162467" y="212336"/>
                  </a:lnTo>
                  <a:lnTo>
                    <a:pt x="216310" y="272955"/>
                  </a:lnTo>
                  <a:lnTo>
                    <a:pt x="267996" y="330762"/>
                  </a:lnTo>
                  <a:lnTo>
                    <a:pt x="327404" y="391608"/>
                  </a:lnTo>
                  <a:lnTo>
                    <a:pt x="340595" y="4048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833674" y="3794287"/>
              <a:ext cx="347022" cy="276332"/>
            </a:xfrm>
            <a:custGeom>
              <a:avLst/>
              <a:gdLst/>
              <a:ahLst/>
              <a:cxnLst/>
              <a:rect l="0" t="0" r="0" b="0"/>
              <a:pathLst>
                <a:path w="347022" h="276332">
                  <a:moveTo>
                    <a:pt x="347021" y="0"/>
                  </a:moveTo>
                  <a:lnTo>
                    <a:pt x="292479" y="52638"/>
                  </a:lnTo>
                  <a:lnTo>
                    <a:pt x="239341" y="102929"/>
                  </a:lnTo>
                  <a:lnTo>
                    <a:pt x="178735" y="149154"/>
                  </a:lnTo>
                  <a:lnTo>
                    <a:pt x="115568" y="192344"/>
                  </a:lnTo>
                  <a:lnTo>
                    <a:pt x="58392" y="231308"/>
                  </a:lnTo>
                  <a:lnTo>
                    <a:pt x="0" y="2763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897938" y="4648987"/>
            <a:ext cx="314890" cy="520532"/>
            <a:chOff x="7897938" y="4648987"/>
            <a:chExt cx="314890" cy="520532"/>
          </a:xfrm>
        </p:grpSpPr>
        <p:sp>
          <p:nvSpPr>
            <p:cNvPr id="224" name="Freeform 223"/>
            <p:cNvSpPr/>
            <p:nvPr/>
          </p:nvSpPr>
          <p:spPr>
            <a:xfrm>
              <a:off x="7930069" y="4648987"/>
              <a:ext cx="282759" cy="520532"/>
            </a:xfrm>
            <a:custGeom>
              <a:avLst/>
              <a:gdLst/>
              <a:ahLst/>
              <a:cxnLst/>
              <a:rect l="0" t="0" r="0" b="0"/>
              <a:pathLst>
                <a:path w="282759" h="520532">
                  <a:moveTo>
                    <a:pt x="0" y="0"/>
                  </a:moveTo>
                  <a:lnTo>
                    <a:pt x="10799" y="29866"/>
                  </a:lnTo>
                  <a:lnTo>
                    <a:pt x="42186" y="92237"/>
                  </a:lnTo>
                  <a:lnTo>
                    <a:pt x="77461" y="154530"/>
                  </a:lnTo>
                  <a:lnTo>
                    <a:pt x="107835" y="205701"/>
                  </a:lnTo>
                  <a:lnTo>
                    <a:pt x="138085" y="260475"/>
                  </a:lnTo>
                  <a:lnTo>
                    <a:pt x="170850" y="314296"/>
                  </a:lnTo>
                  <a:lnTo>
                    <a:pt x="198690" y="366182"/>
                  </a:lnTo>
                  <a:lnTo>
                    <a:pt x="224817" y="417687"/>
                  </a:lnTo>
                  <a:lnTo>
                    <a:pt x="260220" y="473075"/>
                  </a:lnTo>
                  <a:lnTo>
                    <a:pt x="282758" y="520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897938" y="4771087"/>
              <a:ext cx="314890" cy="366300"/>
            </a:xfrm>
            <a:custGeom>
              <a:avLst/>
              <a:gdLst/>
              <a:ahLst/>
              <a:cxnLst/>
              <a:rect l="0" t="0" r="0" b="0"/>
              <a:pathLst>
                <a:path w="314890" h="366300">
                  <a:moveTo>
                    <a:pt x="314889" y="0"/>
                  </a:moveTo>
                  <a:lnTo>
                    <a:pt x="272788" y="62299"/>
                  </a:lnTo>
                  <a:lnTo>
                    <a:pt x="218648" y="124541"/>
                  </a:lnTo>
                  <a:lnTo>
                    <a:pt x="162558" y="179822"/>
                  </a:lnTo>
                  <a:lnTo>
                    <a:pt x="107892" y="237892"/>
                  </a:lnTo>
                  <a:lnTo>
                    <a:pt x="47905" y="301195"/>
                  </a:lnTo>
                  <a:lnTo>
                    <a:pt x="3895" y="360573"/>
                  </a:lnTo>
                  <a:lnTo>
                    <a:pt x="0" y="3662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Freeform 226"/>
          <p:cNvSpPr/>
          <p:nvPr/>
        </p:nvSpPr>
        <p:spPr>
          <a:xfrm>
            <a:off x="1047488" y="3922813"/>
            <a:ext cx="334170" cy="382540"/>
          </a:xfrm>
          <a:custGeom>
            <a:avLst/>
            <a:gdLst/>
            <a:ahLst/>
            <a:cxnLst/>
            <a:rect l="0" t="0" r="0" b="0"/>
            <a:pathLst>
              <a:path w="334170" h="382540">
                <a:moveTo>
                  <a:pt x="0" y="250626"/>
                </a:moveTo>
                <a:lnTo>
                  <a:pt x="17212" y="309224"/>
                </a:lnTo>
                <a:lnTo>
                  <a:pt x="31269" y="346134"/>
                </a:lnTo>
                <a:lnTo>
                  <a:pt x="55807" y="382090"/>
                </a:lnTo>
                <a:lnTo>
                  <a:pt x="58626" y="382539"/>
                </a:lnTo>
                <a:lnTo>
                  <a:pt x="60505" y="379982"/>
                </a:lnTo>
                <a:lnTo>
                  <a:pt x="71156" y="319663"/>
                </a:lnTo>
                <a:lnTo>
                  <a:pt x="82176" y="284101"/>
                </a:lnTo>
                <a:lnTo>
                  <a:pt x="124146" y="222688"/>
                </a:lnTo>
                <a:lnTo>
                  <a:pt x="152864" y="173571"/>
                </a:lnTo>
                <a:lnTo>
                  <a:pt x="207749" y="113011"/>
                </a:lnTo>
                <a:lnTo>
                  <a:pt x="226819" y="91347"/>
                </a:lnTo>
                <a:lnTo>
                  <a:pt x="287968" y="38442"/>
                </a:lnTo>
                <a:lnTo>
                  <a:pt x="334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Group 229"/>
          <p:cNvGrpSpPr/>
          <p:nvPr/>
        </p:nvGrpSpPr>
        <p:grpSpPr>
          <a:xfrm>
            <a:off x="2911119" y="4057766"/>
            <a:ext cx="404859" cy="475548"/>
            <a:chOff x="2911119" y="4057766"/>
            <a:chExt cx="404859" cy="475548"/>
          </a:xfrm>
        </p:grpSpPr>
        <p:sp>
          <p:nvSpPr>
            <p:cNvPr id="228" name="Freeform 227"/>
            <p:cNvSpPr/>
            <p:nvPr/>
          </p:nvSpPr>
          <p:spPr>
            <a:xfrm>
              <a:off x="2917545" y="4057766"/>
              <a:ext cx="398433" cy="475548"/>
            </a:xfrm>
            <a:custGeom>
              <a:avLst/>
              <a:gdLst/>
              <a:ahLst/>
              <a:cxnLst/>
              <a:rect l="0" t="0" r="0" b="0"/>
              <a:pathLst>
                <a:path w="398433" h="475548">
                  <a:moveTo>
                    <a:pt x="0" y="0"/>
                  </a:moveTo>
                  <a:lnTo>
                    <a:pt x="46320" y="58014"/>
                  </a:lnTo>
                  <a:lnTo>
                    <a:pt x="97306" y="118923"/>
                  </a:lnTo>
                  <a:lnTo>
                    <a:pt x="151700" y="182176"/>
                  </a:lnTo>
                  <a:lnTo>
                    <a:pt x="201703" y="235644"/>
                  </a:lnTo>
                  <a:lnTo>
                    <a:pt x="251730" y="289186"/>
                  </a:lnTo>
                  <a:lnTo>
                    <a:pt x="299908" y="342737"/>
                  </a:lnTo>
                  <a:lnTo>
                    <a:pt x="344766" y="396289"/>
                  </a:lnTo>
                  <a:lnTo>
                    <a:pt x="386029" y="454457"/>
                  </a:lnTo>
                  <a:lnTo>
                    <a:pt x="398432" y="4755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911119" y="4083471"/>
              <a:ext cx="334169" cy="385580"/>
            </a:xfrm>
            <a:custGeom>
              <a:avLst/>
              <a:gdLst/>
              <a:ahLst/>
              <a:cxnLst/>
              <a:rect l="0" t="0" r="0" b="0"/>
              <a:pathLst>
                <a:path w="334169" h="385580">
                  <a:moveTo>
                    <a:pt x="334168" y="0"/>
                  </a:moveTo>
                  <a:lnTo>
                    <a:pt x="281867" y="63262"/>
                  </a:lnTo>
                  <a:lnTo>
                    <a:pt x="237722" y="122167"/>
                  </a:lnTo>
                  <a:lnTo>
                    <a:pt x="187253" y="182083"/>
                  </a:lnTo>
                  <a:lnTo>
                    <a:pt x="138939" y="239023"/>
                  </a:lnTo>
                  <a:lnTo>
                    <a:pt x="79955" y="299128"/>
                  </a:lnTo>
                  <a:lnTo>
                    <a:pt x="23769" y="359084"/>
                  </a:lnTo>
                  <a:lnTo>
                    <a:pt x="5330" y="376669"/>
                  </a:lnTo>
                  <a:lnTo>
                    <a:pt x="0" y="38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" name="Freeform 230"/>
          <p:cNvSpPr/>
          <p:nvPr/>
        </p:nvSpPr>
        <p:spPr>
          <a:xfrm>
            <a:off x="7422390" y="3717171"/>
            <a:ext cx="205643" cy="184137"/>
          </a:xfrm>
          <a:custGeom>
            <a:avLst/>
            <a:gdLst/>
            <a:ahLst/>
            <a:cxnLst/>
            <a:rect l="0" t="0" r="0" b="0"/>
            <a:pathLst>
              <a:path w="205643" h="184137">
                <a:moveTo>
                  <a:pt x="0" y="134953"/>
                </a:moveTo>
                <a:lnTo>
                  <a:pt x="11675" y="172953"/>
                </a:lnTo>
                <a:lnTo>
                  <a:pt x="18518" y="183022"/>
                </a:lnTo>
                <a:lnTo>
                  <a:pt x="21628" y="184136"/>
                </a:lnTo>
                <a:lnTo>
                  <a:pt x="24415" y="182736"/>
                </a:lnTo>
                <a:lnTo>
                  <a:pt x="77038" y="120404"/>
                </a:lnTo>
                <a:lnTo>
                  <a:pt x="99240" y="94876"/>
                </a:lnTo>
                <a:lnTo>
                  <a:pt x="159765" y="38402"/>
                </a:lnTo>
                <a:lnTo>
                  <a:pt x="2056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8662668" y="3736450"/>
            <a:ext cx="353449" cy="417712"/>
            <a:chOff x="8662668" y="3736450"/>
            <a:chExt cx="353449" cy="417712"/>
          </a:xfrm>
        </p:grpSpPr>
        <p:sp>
          <p:nvSpPr>
            <p:cNvPr id="232" name="Freeform 231"/>
            <p:cNvSpPr/>
            <p:nvPr/>
          </p:nvSpPr>
          <p:spPr>
            <a:xfrm>
              <a:off x="8662668" y="3807140"/>
              <a:ext cx="353449" cy="347022"/>
            </a:xfrm>
            <a:custGeom>
              <a:avLst/>
              <a:gdLst/>
              <a:ahLst/>
              <a:cxnLst/>
              <a:rect l="0" t="0" r="0" b="0"/>
              <a:pathLst>
                <a:path w="353449" h="347022">
                  <a:moveTo>
                    <a:pt x="0" y="0"/>
                  </a:moveTo>
                  <a:lnTo>
                    <a:pt x="58202" y="58200"/>
                  </a:lnTo>
                  <a:lnTo>
                    <a:pt x="113804" y="113803"/>
                  </a:lnTo>
                  <a:lnTo>
                    <a:pt x="168441" y="173526"/>
                  </a:lnTo>
                  <a:lnTo>
                    <a:pt x="223732" y="235612"/>
                  </a:lnTo>
                  <a:lnTo>
                    <a:pt x="280083" y="288462"/>
                  </a:lnTo>
                  <a:lnTo>
                    <a:pt x="339985" y="338511"/>
                  </a:lnTo>
                  <a:lnTo>
                    <a:pt x="353448" y="3470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8688374" y="3736450"/>
              <a:ext cx="327743" cy="379154"/>
            </a:xfrm>
            <a:custGeom>
              <a:avLst/>
              <a:gdLst/>
              <a:ahLst/>
              <a:cxnLst/>
              <a:rect l="0" t="0" r="0" b="0"/>
              <a:pathLst>
                <a:path w="327743" h="379154">
                  <a:moveTo>
                    <a:pt x="327742" y="0"/>
                  </a:moveTo>
                  <a:lnTo>
                    <a:pt x="283999" y="53581"/>
                  </a:lnTo>
                  <a:lnTo>
                    <a:pt x="237571" y="114212"/>
                  </a:lnTo>
                  <a:lnTo>
                    <a:pt x="198484" y="169418"/>
                  </a:lnTo>
                  <a:lnTo>
                    <a:pt x="143114" y="231233"/>
                  </a:lnTo>
                  <a:lnTo>
                    <a:pt x="79789" y="293346"/>
                  </a:lnTo>
                  <a:lnTo>
                    <a:pt x="20833" y="354748"/>
                  </a:lnTo>
                  <a:lnTo>
                    <a:pt x="0" y="3791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Freeform 234"/>
          <p:cNvSpPr/>
          <p:nvPr/>
        </p:nvSpPr>
        <p:spPr>
          <a:xfrm>
            <a:off x="1143883" y="4648987"/>
            <a:ext cx="218496" cy="140436"/>
          </a:xfrm>
          <a:custGeom>
            <a:avLst/>
            <a:gdLst/>
            <a:ahLst/>
            <a:cxnLst/>
            <a:rect l="0" t="0" r="0" b="0"/>
            <a:pathLst>
              <a:path w="218496" h="140436">
                <a:moveTo>
                  <a:pt x="0" y="51410"/>
                </a:moveTo>
                <a:lnTo>
                  <a:pt x="5131" y="98958"/>
                </a:lnTo>
                <a:lnTo>
                  <a:pt x="15106" y="134443"/>
                </a:lnTo>
                <a:lnTo>
                  <a:pt x="19353" y="138183"/>
                </a:lnTo>
                <a:lnTo>
                  <a:pt x="25041" y="139962"/>
                </a:lnTo>
                <a:lnTo>
                  <a:pt x="31689" y="140435"/>
                </a:lnTo>
                <a:lnTo>
                  <a:pt x="37549" y="137893"/>
                </a:lnTo>
                <a:lnTo>
                  <a:pt x="100632" y="84064"/>
                </a:lnTo>
                <a:lnTo>
                  <a:pt x="143554" y="50002"/>
                </a:lnTo>
                <a:lnTo>
                  <a:pt x="203776" y="8610"/>
                </a:lnTo>
                <a:lnTo>
                  <a:pt x="2184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3360961" y="4571871"/>
            <a:ext cx="231348" cy="190697"/>
          </a:xfrm>
          <a:custGeom>
            <a:avLst/>
            <a:gdLst/>
            <a:ahLst/>
            <a:cxnLst/>
            <a:rect l="0" t="0" r="0" b="0"/>
            <a:pathLst>
              <a:path w="231348" h="190697">
                <a:moveTo>
                  <a:pt x="0" y="109247"/>
                </a:moveTo>
                <a:lnTo>
                  <a:pt x="11675" y="147248"/>
                </a:lnTo>
                <a:lnTo>
                  <a:pt x="42963" y="189648"/>
                </a:lnTo>
                <a:lnTo>
                  <a:pt x="46493" y="190696"/>
                </a:lnTo>
                <a:lnTo>
                  <a:pt x="49561" y="189251"/>
                </a:lnTo>
                <a:lnTo>
                  <a:pt x="54872" y="181934"/>
                </a:lnTo>
                <a:lnTo>
                  <a:pt x="69708" y="157060"/>
                </a:lnTo>
                <a:lnTo>
                  <a:pt x="124962" y="96266"/>
                </a:lnTo>
                <a:lnTo>
                  <a:pt x="188232" y="36664"/>
                </a:lnTo>
                <a:lnTo>
                  <a:pt x="2313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7306716" y="4402733"/>
            <a:ext cx="237775" cy="207875"/>
          </a:xfrm>
          <a:custGeom>
            <a:avLst/>
            <a:gdLst/>
            <a:ahLst/>
            <a:cxnLst/>
            <a:rect l="0" t="0" r="0" b="0"/>
            <a:pathLst>
              <a:path w="237775" h="207875">
                <a:moveTo>
                  <a:pt x="0" y="149859"/>
                </a:moveTo>
                <a:lnTo>
                  <a:pt x="1905" y="175917"/>
                </a:lnTo>
                <a:lnTo>
                  <a:pt x="8945" y="204750"/>
                </a:lnTo>
                <a:lnTo>
                  <a:pt x="12390" y="207874"/>
                </a:lnTo>
                <a:lnTo>
                  <a:pt x="16829" y="207815"/>
                </a:lnTo>
                <a:lnTo>
                  <a:pt x="31406" y="199401"/>
                </a:lnTo>
                <a:lnTo>
                  <a:pt x="39664" y="191156"/>
                </a:lnTo>
                <a:lnTo>
                  <a:pt x="79545" y="131794"/>
                </a:lnTo>
                <a:lnTo>
                  <a:pt x="137754" y="70804"/>
                </a:lnTo>
                <a:lnTo>
                  <a:pt x="199296" y="19192"/>
                </a:lnTo>
                <a:lnTo>
                  <a:pt x="219992" y="3958"/>
                </a:lnTo>
                <a:lnTo>
                  <a:pt x="229871" y="44"/>
                </a:lnTo>
                <a:lnTo>
                  <a:pt x="232505" y="0"/>
                </a:lnTo>
                <a:lnTo>
                  <a:pt x="237774" y="20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0" name="Group 239"/>
          <p:cNvGrpSpPr/>
          <p:nvPr/>
        </p:nvGrpSpPr>
        <p:grpSpPr>
          <a:xfrm>
            <a:off x="8656242" y="4738955"/>
            <a:ext cx="475548" cy="636206"/>
            <a:chOff x="8656242" y="4738955"/>
            <a:chExt cx="475548" cy="636206"/>
          </a:xfrm>
        </p:grpSpPr>
        <p:sp>
          <p:nvSpPr>
            <p:cNvPr id="238" name="Freeform 237"/>
            <p:cNvSpPr/>
            <p:nvPr/>
          </p:nvSpPr>
          <p:spPr>
            <a:xfrm>
              <a:off x="8656242" y="4751808"/>
              <a:ext cx="475548" cy="623353"/>
            </a:xfrm>
            <a:custGeom>
              <a:avLst/>
              <a:gdLst/>
              <a:ahLst/>
              <a:cxnLst/>
              <a:rect l="0" t="0" r="0" b="0"/>
              <a:pathLst>
                <a:path w="475548" h="623353">
                  <a:moveTo>
                    <a:pt x="0" y="0"/>
                  </a:moveTo>
                  <a:lnTo>
                    <a:pt x="5845" y="14677"/>
                  </a:lnTo>
                  <a:lnTo>
                    <a:pt x="54886" y="77841"/>
                  </a:lnTo>
                  <a:lnTo>
                    <a:pt x="98040" y="137484"/>
                  </a:lnTo>
                  <a:lnTo>
                    <a:pt x="144584" y="199549"/>
                  </a:lnTo>
                  <a:lnTo>
                    <a:pt x="184669" y="250692"/>
                  </a:lnTo>
                  <a:lnTo>
                    <a:pt x="223714" y="302049"/>
                  </a:lnTo>
                  <a:lnTo>
                    <a:pt x="265092" y="353449"/>
                  </a:lnTo>
                  <a:lnTo>
                    <a:pt x="301509" y="404858"/>
                  </a:lnTo>
                  <a:lnTo>
                    <a:pt x="348513" y="463990"/>
                  </a:lnTo>
                  <a:lnTo>
                    <a:pt x="391571" y="523895"/>
                  </a:lnTo>
                  <a:lnTo>
                    <a:pt x="431878" y="582836"/>
                  </a:lnTo>
                  <a:lnTo>
                    <a:pt x="461440" y="614526"/>
                  </a:lnTo>
                  <a:lnTo>
                    <a:pt x="475547" y="623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669095" y="4738955"/>
              <a:ext cx="430564" cy="475548"/>
            </a:xfrm>
            <a:custGeom>
              <a:avLst/>
              <a:gdLst/>
              <a:ahLst/>
              <a:cxnLst/>
              <a:rect l="0" t="0" r="0" b="0"/>
              <a:pathLst>
                <a:path w="430564" h="475548">
                  <a:moveTo>
                    <a:pt x="430563" y="0"/>
                  </a:moveTo>
                  <a:lnTo>
                    <a:pt x="420302" y="11689"/>
                  </a:lnTo>
                  <a:lnTo>
                    <a:pt x="382122" y="67588"/>
                  </a:lnTo>
                  <a:lnTo>
                    <a:pt x="343305" y="121331"/>
                  </a:lnTo>
                  <a:lnTo>
                    <a:pt x="298021" y="171787"/>
                  </a:lnTo>
                  <a:lnTo>
                    <a:pt x="242375" y="221256"/>
                  </a:lnTo>
                  <a:lnTo>
                    <a:pt x="188547" y="274271"/>
                  </a:lnTo>
                  <a:lnTo>
                    <a:pt x="134958" y="322666"/>
                  </a:lnTo>
                  <a:lnTo>
                    <a:pt x="72335" y="384012"/>
                  </a:lnTo>
                  <a:lnTo>
                    <a:pt x="21840" y="444003"/>
                  </a:lnTo>
                  <a:lnTo>
                    <a:pt x="0" y="4755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300" y="190500"/>
            <a:ext cx="668317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Finding the Factors of a Number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990600"/>
            <a:ext cx="2431465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30"/>
              </a:rPr>
              <a:t>Helpful Hints:</a:t>
            </a:r>
            <a:endParaRPr lang="en-US" sz="2200">
              <a:solidFill>
                <a:srgbClr val="000000"/>
              </a:solidFill>
              <a:latin typeface="Arial - 3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9" y="1778000"/>
          <a:ext cx="7112000" cy="909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332"/>
                <a:gridCol w="4455668"/>
              </a:tblGrid>
              <a:tr h="641350">
                <a:tc>
                  <a:txBody>
                    <a:bodyPr/>
                    <a:lstStyle/>
                    <a:p>
                      <a:r>
                        <a:rPr lang="en-US" sz="2600" b="0" i="0" u="none" baseline="0" smtClean="0">
                          <a:solidFill>
                            <a:srgbClr val="000000"/>
                          </a:solidFill>
                          <a:latin typeface="Arial - 26"/>
                        </a:rPr>
                        <a:t>Divisible by</a:t>
                      </a:r>
                      <a:endParaRPr lang="en-US" sz="2600" b="0" i="0" u="none" baseline="0">
                        <a:solidFill>
                          <a:srgbClr val="000000"/>
                        </a:solidFill>
                        <a:latin typeface="Arial - 2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If...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81990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2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Last digit is even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85673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3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Sum of digits is divisible by 3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29615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4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Last 2 digits are divisible by 4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74751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5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Ends in 0 or 5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84606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6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Divisible by both 2 and 3.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1475740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7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Double the last digit and subtract from the number formed by deleting the last digit. Repeat until its easy to determine if its divisible by 7. If so, then yes.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890143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8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Last three digits are divisible by 8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29615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9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Sum of digits is divisible by 9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74294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10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Last digit is 0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1225423"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Arial - 36"/>
                        </a:rPr>
                        <a:t>11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Arial - 36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baseline="0" smtClean="0">
                          <a:solidFill>
                            <a:srgbClr val="000000"/>
                          </a:solidFill>
                          <a:latin typeface="Arial - 22"/>
                        </a:rPr>
                        <a:t>Alternate the signs of the digits and add. If the sum is divisible by 11 so is the original number.</a:t>
                      </a:r>
                      <a:endParaRPr lang="en-US" sz="2200" b="0" i="0" u="none" baseline="0">
                        <a:solidFill>
                          <a:srgbClr val="000000"/>
                        </a:solidFill>
                        <a:latin typeface="Arial - 22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200" y="190500"/>
            <a:ext cx="406521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Prime Factorization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" y="1257300"/>
            <a:ext cx="8343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~ Rewriting a number as the product of prime numbers</a:t>
            </a:r>
            <a:endParaRPr lang="en-US" sz="2200">
              <a:solidFill>
                <a:srgbClr val="000000"/>
              </a:solidFill>
              <a:latin typeface="Arial - 2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667000"/>
            <a:ext cx="6456832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Example: Prime factorization of 12 is...</a:t>
            </a:r>
            <a:endParaRPr lang="en-US" sz="2100">
              <a:solidFill>
                <a:srgbClr val="000000"/>
              </a:solidFill>
              <a:latin typeface="Arial - 2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4000500"/>
            <a:ext cx="80645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Arial - 27"/>
              </a:rPr>
              <a:t>~ Two methods to find the prime factorization:</a:t>
            </a:r>
          </a:p>
          <a:p>
            <a:r>
              <a:rPr lang="en-US" sz="2000" smtClean="0">
                <a:solidFill>
                  <a:srgbClr val="000000"/>
                </a:solidFill>
                <a:latin typeface="Arial - 27"/>
              </a:rPr>
              <a:t>		Tree Method</a:t>
            </a:r>
          </a:p>
          <a:p>
            <a:r>
              <a:rPr lang="en-US" sz="2000" smtClean="0">
                <a:solidFill>
                  <a:srgbClr val="000000"/>
                </a:solidFill>
                <a:latin typeface="Arial - 27"/>
              </a:rPr>
              <a:t>		Division Method</a:t>
            </a:r>
            <a:endParaRPr lang="en-US" sz="2000">
              <a:solidFill>
                <a:srgbClr val="000000"/>
              </a:solidFill>
              <a:latin typeface="Arial - 27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65654" y="4487438"/>
            <a:ext cx="488401" cy="503245"/>
            <a:chOff x="6265654" y="4487438"/>
            <a:chExt cx="488401" cy="503245"/>
          </a:xfrm>
        </p:grpSpPr>
        <p:sp>
          <p:nvSpPr>
            <p:cNvPr id="6" name="Freeform 5"/>
            <p:cNvSpPr/>
            <p:nvPr/>
          </p:nvSpPr>
          <p:spPr>
            <a:xfrm>
              <a:off x="6272080" y="4540840"/>
              <a:ext cx="19280" cy="199217"/>
            </a:xfrm>
            <a:custGeom>
              <a:avLst/>
              <a:gdLst/>
              <a:ahLst/>
              <a:cxnLst/>
              <a:rect l="0" t="0" r="0" b="0"/>
              <a:pathLst>
                <a:path w="19280" h="199217">
                  <a:moveTo>
                    <a:pt x="0" y="0"/>
                  </a:moveTo>
                  <a:lnTo>
                    <a:pt x="1905" y="53983"/>
                  </a:lnTo>
                  <a:lnTo>
                    <a:pt x="6030" y="113995"/>
                  </a:lnTo>
                  <a:lnTo>
                    <a:pt x="9815" y="172143"/>
                  </a:lnTo>
                  <a:lnTo>
                    <a:pt x="19279" y="19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452017" y="4487438"/>
              <a:ext cx="302038" cy="284750"/>
            </a:xfrm>
            <a:custGeom>
              <a:avLst/>
              <a:gdLst/>
              <a:ahLst/>
              <a:cxnLst/>
              <a:rect l="0" t="0" r="0" b="0"/>
              <a:pathLst>
                <a:path w="302038" h="284750">
                  <a:moveTo>
                    <a:pt x="0" y="21270"/>
                  </a:moveTo>
                  <a:lnTo>
                    <a:pt x="6823" y="11036"/>
                  </a:lnTo>
                  <a:lnTo>
                    <a:pt x="15885" y="4107"/>
                  </a:lnTo>
                  <a:lnTo>
                    <a:pt x="21301" y="1260"/>
                  </a:lnTo>
                  <a:lnTo>
                    <a:pt x="36838" y="0"/>
                  </a:lnTo>
                  <a:lnTo>
                    <a:pt x="98086" y="8807"/>
                  </a:lnTo>
                  <a:lnTo>
                    <a:pt x="120697" y="16864"/>
                  </a:lnTo>
                  <a:lnTo>
                    <a:pt x="144116" y="32380"/>
                  </a:lnTo>
                  <a:lnTo>
                    <a:pt x="171232" y="61133"/>
                  </a:lnTo>
                  <a:lnTo>
                    <a:pt x="193650" y="98501"/>
                  </a:lnTo>
                  <a:lnTo>
                    <a:pt x="197403" y="141780"/>
                  </a:lnTo>
                  <a:lnTo>
                    <a:pt x="190126" y="180872"/>
                  </a:lnTo>
                  <a:lnTo>
                    <a:pt x="180655" y="197483"/>
                  </a:lnTo>
                  <a:lnTo>
                    <a:pt x="168805" y="211449"/>
                  </a:lnTo>
                  <a:lnTo>
                    <a:pt x="137329" y="228248"/>
                  </a:lnTo>
                  <a:lnTo>
                    <a:pt x="120062" y="234170"/>
                  </a:lnTo>
                  <a:lnTo>
                    <a:pt x="104771" y="233470"/>
                  </a:lnTo>
                  <a:lnTo>
                    <a:pt x="90835" y="227685"/>
                  </a:lnTo>
                  <a:lnTo>
                    <a:pt x="61362" y="203874"/>
                  </a:lnTo>
                  <a:lnTo>
                    <a:pt x="53930" y="189302"/>
                  </a:lnTo>
                  <a:lnTo>
                    <a:pt x="46752" y="154268"/>
                  </a:lnTo>
                  <a:lnTo>
                    <a:pt x="48919" y="131842"/>
                  </a:lnTo>
                  <a:lnTo>
                    <a:pt x="51892" y="126402"/>
                  </a:lnTo>
                  <a:lnTo>
                    <a:pt x="60907" y="118454"/>
                  </a:lnTo>
                  <a:lnTo>
                    <a:pt x="66310" y="118191"/>
                  </a:lnTo>
                  <a:lnTo>
                    <a:pt x="78026" y="123611"/>
                  </a:lnTo>
                  <a:lnTo>
                    <a:pt x="114454" y="152484"/>
                  </a:lnTo>
                  <a:lnTo>
                    <a:pt x="174383" y="205315"/>
                  </a:lnTo>
                  <a:lnTo>
                    <a:pt x="217131" y="234756"/>
                  </a:lnTo>
                  <a:lnTo>
                    <a:pt x="278796" y="269125"/>
                  </a:lnTo>
                  <a:lnTo>
                    <a:pt x="302037" y="284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65654" y="4797892"/>
              <a:ext cx="160659" cy="173512"/>
            </a:xfrm>
            <a:custGeom>
              <a:avLst/>
              <a:gdLst/>
              <a:ahLst/>
              <a:cxnLst/>
              <a:rect l="0" t="0" r="0" b="0"/>
              <a:pathLst>
                <a:path w="160659" h="173512">
                  <a:moveTo>
                    <a:pt x="160658" y="0"/>
                  </a:moveTo>
                  <a:lnTo>
                    <a:pt x="120097" y="60833"/>
                  </a:lnTo>
                  <a:lnTo>
                    <a:pt x="64297" y="122024"/>
                  </a:lnTo>
                  <a:lnTo>
                    <a:pt x="12020" y="167797"/>
                  </a:lnTo>
                  <a:lnTo>
                    <a:pt x="0" y="173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535559" y="4804319"/>
              <a:ext cx="218496" cy="186364"/>
            </a:xfrm>
            <a:custGeom>
              <a:avLst/>
              <a:gdLst/>
              <a:ahLst/>
              <a:cxnLst/>
              <a:rect l="0" t="0" r="0" b="0"/>
              <a:pathLst>
                <a:path w="218496" h="186364">
                  <a:moveTo>
                    <a:pt x="0" y="0"/>
                  </a:moveTo>
                  <a:lnTo>
                    <a:pt x="42908" y="55417"/>
                  </a:lnTo>
                  <a:lnTo>
                    <a:pt x="102897" y="96698"/>
                  </a:lnTo>
                  <a:lnTo>
                    <a:pt x="165182" y="141346"/>
                  </a:lnTo>
                  <a:lnTo>
                    <a:pt x="218495" y="1863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93909" y="5016387"/>
            <a:ext cx="807170" cy="302038"/>
            <a:chOff x="6093909" y="5016387"/>
            <a:chExt cx="807170" cy="302038"/>
          </a:xfrm>
        </p:grpSpPr>
        <p:sp>
          <p:nvSpPr>
            <p:cNvPr id="11" name="Freeform 10"/>
            <p:cNvSpPr/>
            <p:nvPr/>
          </p:nvSpPr>
          <p:spPr>
            <a:xfrm>
              <a:off x="6093909" y="5018045"/>
              <a:ext cx="228194" cy="300380"/>
            </a:xfrm>
            <a:custGeom>
              <a:avLst/>
              <a:gdLst/>
              <a:ahLst/>
              <a:cxnLst/>
              <a:rect l="0" t="0" r="0" b="0"/>
              <a:pathLst>
                <a:path w="228194" h="300380">
                  <a:moveTo>
                    <a:pt x="23940" y="36900"/>
                  </a:moveTo>
                  <a:lnTo>
                    <a:pt x="20528" y="26665"/>
                  </a:lnTo>
                  <a:lnTo>
                    <a:pt x="21665" y="22222"/>
                  </a:lnTo>
                  <a:lnTo>
                    <a:pt x="28641" y="13478"/>
                  </a:lnTo>
                  <a:lnTo>
                    <a:pt x="44612" y="3937"/>
                  </a:lnTo>
                  <a:lnTo>
                    <a:pt x="69733" y="0"/>
                  </a:lnTo>
                  <a:lnTo>
                    <a:pt x="116915" y="5551"/>
                  </a:lnTo>
                  <a:lnTo>
                    <a:pt x="138600" y="13330"/>
                  </a:lnTo>
                  <a:lnTo>
                    <a:pt x="161707" y="28753"/>
                  </a:lnTo>
                  <a:lnTo>
                    <a:pt x="207858" y="78595"/>
                  </a:lnTo>
                  <a:lnTo>
                    <a:pt x="224895" y="119824"/>
                  </a:lnTo>
                  <a:lnTo>
                    <a:pt x="228193" y="149772"/>
                  </a:lnTo>
                  <a:lnTo>
                    <a:pt x="222347" y="178956"/>
                  </a:lnTo>
                  <a:lnTo>
                    <a:pt x="213514" y="193098"/>
                  </a:lnTo>
                  <a:lnTo>
                    <a:pt x="202448" y="203430"/>
                  </a:lnTo>
                  <a:lnTo>
                    <a:pt x="171557" y="218341"/>
                  </a:lnTo>
                  <a:lnTo>
                    <a:pt x="120815" y="222831"/>
                  </a:lnTo>
                  <a:lnTo>
                    <a:pt x="72545" y="214280"/>
                  </a:lnTo>
                  <a:lnTo>
                    <a:pt x="30684" y="192861"/>
                  </a:lnTo>
                  <a:lnTo>
                    <a:pt x="14592" y="180298"/>
                  </a:lnTo>
                  <a:lnTo>
                    <a:pt x="4192" y="164120"/>
                  </a:lnTo>
                  <a:lnTo>
                    <a:pt x="0" y="142349"/>
                  </a:lnTo>
                  <a:lnTo>
                    <a:pt x="2827" y="129940"/>
                  </a:lnTo>
                  <a:lnTo>
                    <a:pt x="5580" y="124632"/>
                  </a:lnTo>
                  <a:lnTo>
                    <a:pt x="14352" y="116830"/>
                  </a:lnTo>
                  <a:lnTo>
                    <a:pt x="19690" y="113750"/>
                  </a:lnTo>
                  <a:lnTo>
                    <a:pt x="33237" y="112232"/>
                  </a:lnTo>
                  <a:lnTo>
                    <a:pt x="58827" y="117295"/>
                  </a:lnTo>
                  <a:lnTo>
                    <a:pt x="87115" y="129744"/>
                  </a:lnTo>
                  <a:lnTo>
                    <a:pt x="115439" y="149730"/>
                  </a:lnTo>
                  <a:lnTo>
                    <a:pt x="143656" y="185019"/>
                  </a:lnTo>
                  <a:lnTo>
                    <a:pt x="178409" y="248083"/>
                  </a:lnTo>
                  <a:lnTo>
                    <a:pt x="216729" y="300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661275" y="5016387"/>
              <a:ext cx="239804" cy="302038"/>
            </a:xfrm>
            <a:custGeom>
              <a:avLst/>
              <a:gdLst/>
              <a:ahLst/>
              <a:cxnLst/>
              <a:rect l="0" t="0" r="0" b="0"/>
              <a:pathLst>
                <a:path w="239804" h="302038">
                  <a:moveTo>
                    <a:pt x="34942" y="0"/>
                  </a:moveTo>
                  <a:lnTo>
                    <a:pt x="16835" y="60974"/>
                  </a:lnTo>
                  <a:lnTo>
                    <a:pt x="2913" y="116160"/>
                  </a:lnTo>
                  <a:lnTo>
                    <a:pt x="0" y="135169"/>
                  </a:lnTo>
                  <a:lnTo>
                    <a:pt x="2298" y="192280"/>
                  </a:lnTo>
                  <a:lnTo>
                    <a:pt x="17242" y="237165"/>
                  </a:lnTo>
                  <a:lnTo>
                    <a:pt x="27477" y="253461"/>
                  </a:lnTo>
                  <a:lnTo>
                    <a:pt x="42965" y="267333"/>
                  </a:lnTo>
                  <a:lnTo>
                    <a:pt x="80067" y="284486"/>
                  </a:lnTo>
                  <a:lnTo>
                    <a:pt x="102658" y="287792"/>
                  </a:lnTo>
                  <a:lnTo>
                    <a:pt x="148415" y="283065"/>
                  </a:lnTo>
                  <a:lnTo>
                    <a:pt x="173051" y="273011"/>
                  </a:lnTo>
                  <a:lnTo>
                    <a:pt x="208110" y="247666"/>
                  </a:lnTo>
                  <a:lnTo>
                    <a:pt x="222711" y="229042"/>
                  </a:lnTo>
                  <a:lnTo>
                    <a:pt x="234653" y="201547"/>
                  </a:lnTo>
                  <a:lnTo>
                    <a:pt x="239803" y="153101"/>
                  </a:lnTo>
                  <a:lnTo>
                    <a:pt x="236428" y="139210"/>
                  </a:lnTo>
                  <a:lnTo>
                    <a:pt x="233529" y="133507"/>
                  </a:lnTo>
                  <a:lnTo>
                    <a:pt x="228740" y="129705"/>
                  </a:lnTo>
                  <a:lnTo>
                    <a:pt x="215803" y="125480"/>
                  </a:lnTo>
                  <a:lnTo>
                    <a:pt x="200533" y="127410"/>
                  </a:lnTo>
                  <a:lnTo>
                    <a:pt x="185654" y="133028"/>
                  </a:lnTo>
                  <a:lnTo>
                    <a:pt x="168534" y="145648"/>
                  </a:lnTo>
                  <a:lnTo>
                    <a:pt x="150927" y="167556"/>
                  </a:lnTo>
                  <a:lnTo>
                    <a:pt x="117708" y="228659"/>
                  </a:lnTo>
                  <a:lnTo>
                    <a:pt x="112278" y="289960"/>
                  </a:lnTo>
                  <a:lnTo>
                    <a:pt x="112058" y="302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>
            <a:off x="5914738" y="4920017"/>
            <a:ext cx="513907" cy="487379"/>
          </a:xfrm>
          <a:custGeom>
            <a:avLst/>
            <a:gdLst/>
            <a:ahLst/>
            <a:cxnLst/>
            <a:rect l="0" t="0" r="0" b="0"/>
            <a:pathLst>
              <a:path w="513907" h="487379">
                <a:moveTo>
                  <a:pt x="473016" y="38533"/>
                </a:moveTo>
                <a:lnTo>
                  <a:pt x="412042" y="36629"/>
                </a:lnTo>
                <a:lnTo>
                  <a:pt x="351769" y="27418"/>
                </a:lnTo>
                <a:lnTo>
                  <a:pt x="294398" y="22371"/>
                </a:lnTo>
                <a:lnTo>
                  <a:pt x="237211" y="13606"/>
                </a:lnTo>
                <a:lnTo>
                  <a:pt x="177395" y="7787"/>
                </a:lnTo>
                <a:lnTo>
                  <a:pt x="122186" y="1437"/>
                </a:lnTo>
                <a:lnTo>
                  <a:pt x="61944" y="167"/>
                </a:lnTo>
                <a:lnTo>
                  <a:pt x="9759" y="0"/>
                </a:lnTo>
                <a:lnTo>
                  <a:pt x="4234" y="2134"/>
                </a:lnTo>
                <a:lnTo>
                  <a:pt x="1265" y="5699"/>
                </a:lnTo>
                <a:lnTo>
                  <a:pt x="0" y="10217"/>
                </a:lnTo>
                <a:lnTo>
                  <a:pt x="1630" y="26811"/>
                </a:lnTo>
                <a:lnTo>
                  <a:pt x="6697" y="37131"/>
                </a:lnTo>
                <a:lnTo>
                  <a:pt x="36497" y="98969"/>
                </a:lnTo>
                <a:lnTo>
                  <a:pt x="54782" y="157053"/>
                </a:lnTo>
                <a:lnTo>
                  <a:pt x="68112" y="219222"/>
                </a:lnTo>
                <a:lnTo>
                  <a:pt x="85293" y="276799"/>
                </a:lnTo>
                <a:lnTo>
                  <a:pt x="102431" y="333870"/>
                </a:lnTo>
                <a:lnTo>
                  <a:pt x="125598" y="389351"/>
                </a:lnTo>
                <a:lnTo>
                  <a:pt x="140967" y="448394"/>
                </a:lnTo>
                <a:lnTo>
                  <a:pt x="144545" y="452439"/>
                </a:lnTo>
                <a:lnTo>
                  <a:pt x="149072" y="454421"/>
                </a:lnTo>
                <a:lnTo>
                  <a:pt x="204958" y="456137"/>
                </a:lnTo>
                <a:lnTo>
                  <a:pt x="262037" y="461316"/>
                </a:lnTo>
                <a:lnTo>
                  <a:pt x="325354" y="466908"/>
                </a:lnTo>
                <a:lnTo>
                  <a:pt x="386082" y="472220"/>
                </a:lnTo>
                <a:lnTo>
                  <a:pt x="440720" y="480173"/>
                </a:lnTo>
                <a:lnTo>
                  <a:pt x="501371" y="487378"/>
                </a:lnTo>
                <a:lnTo>
                  <a:pt x="506914" y="484854"/>
                </a:lnTo>
                <a:lnTo>
                  <a:pt x="510609" y="480315"/>
                </a:lnTo>
                <a:lnTo>
                  <a:pt x="513073" y="474433"/>
                </a:lnTo>
                <a:lnTo>
                  <a:pt x="513906" y="462186"/>
                </a:lnTo>
                <a:lnTo>
                  <a:pt x="497233" y="399768"/>
                </a:lnTo>
                <a:lnTo>
                  <a:pt x="489317" y="345162"/>
                </a:lnTo>
                <a:lnTo>
                  <a:pt x="479332" y="284889"/>
                </a:lnTo>
                <a:lnTo>
                  <a:pt x="468484" y="223746"/>
                </a:lnTo>
                <a:lnTo>
                  <a:pt x="459766" y="165618"/>
                </a:lnTo>
                <a:lnTo>
                  <a:pt x="447276" y="109660"/>
                </a:lnTo>
                <a:lnTo>
                  <a:pt x="437847" y="52681"/>
                </a:lnTo>
                <a:lnTo>
                  <a:pt x="428032" y="64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586410" y="5311997"/>
            <a:ext cx="617186" cy="633498"/>
            <a:chOff x="6586410" y="5311997"/>
            <a:chExt cx="617186" cy="633498"/>
          </a:xfrm>
        </p:grpSpPr>
        <p:sp>
          <p:nvSpPr>
            <p:cNvPr id="15" name="Freeform 14"/>
            <p:cNvSpPr/>
            <p:nvPr/>
          </p:nvSpPr>
          <p:spPr>
            <a:xfrm>
              <a:off x="6664085" y="5331276"/>
              <a:ext cx="128527" cy="212069"/>
            </a:xfrm>
            <a:custGeom>
              <a:avLst/>
              <a:gdLst/>
              <a:ahLst/>
              <a:cxnLst/>
              <a:rect l="0" t="0" r="0" b="0"/>
              <a:pathLst>
                <a:path w="128527" h="212069">
                  <a:moveTo>
                    <a:pt x="128526" y="0"/>
                  </a:moveTo>
                  <a:lnTo>
                    <a:pt x="127098" y="20522"/>
                  </a:lnTo>
                  <a:lnTo>
                    <a:pt x="117552" y="43845"/>
                  </a:lnTo>
                  <a:lnTo>
                    <a:pt x="87023" y="93985"/>
                  </a:lnTo>
                  <a:lnTo>
                    <a:pt x="77235" y="104606"/>
                  </a:lnTo>
                  <a:lnTo>
                    <a:pt x="37576" y="163707"/>
                  </a:lnTo>
                  <a:lnTo>
                    <a:pt x="4315" y="202976"/>
                  </a:lnTo>
                  <a:lnTo>
                    <a:pt x="0" y="212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792611" y="5311997"/>
              <a:ext cx="302039" cy="340596"/>
            </a:xfrm>
            <a:custGeom>
              <a:avLst/>
              <a:gdLst/>
              <a:ahLst/>
              <a:cxnLst/>
              <a:rect l="0" t="0" r="0" b="0"/>
              <a:pathLst>
                <a:path w="302039" h="340596">
                  <a:moveTo>
                    <a:pt x="0" y="0"/>
                  </a:moveTo>
                  <a:lnTo>
                    <a:pt x="6824" y="6824"/>
                  </a:lnTo>
                  <a:lnTo>
                    <a:pt x="42908" y="64805"/>
                  </a:lnTo>
                  <a:lnTo>
                    <a:pt x="90347" y="127648"/>
                  </a:lnTo>
                  <a:lnTo>
                    <a:pt x="146480" y="187836"/>
                  </a:lnTo>
                  <a:lnTo>
                    <a:pt x="204995" y="244007"/>
                  </a:lnTo>
                  <a:lnTo>
                    <a:pt x="267990" y="301470"/>
                  </a:lnTo>
                  <a:lnTo>
                    <a:pt x="293539" y="327692"/>
                  </a:lnTo>
                  <a:lnTo>
                    <a:pt x="302038" y="340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86410" y="5626887"/>
              <a:ext cx="180498" cy="295611"/>
            </a:xfrm>
            <a:custGeom>
              <a:avLst/>
              <a:gdLst/>
              <a:ahLst/>
              <a:cxnLst/>
              <a:rect l="0" t="0" r="0" b="0"/>
              <a:pathLst>
                <a:path w="180498" h="295611">
                  <a:moveTo>
                    <a:pt x="32691" y="0"/>
                  </a:moveTo>
                  <a:lnTo>
                    <a:pt x="48797" y="6558"/>
                  </a:lnTo>
                  <a:lnTo>
                    <a:pt x="107504" y="55659"/>
                  </a:lnTo>
                  <a:lnTo>
                    <a:pt x="138889" y="95874"/>
                  </a:lnTo>
                  <a:lnTo>
                    <a:pt x="156477" y="143851"/>
                  </a:lnTo>
                  <a:lnTo>
                    <a:pt x="156401" y="172735"/>
                  </a:lnTo>
                  <a:lnTo>
                    <a:pt x="149264" y="207922"/>
                  </a:lnTo>
                  <a:lnTo>
                    <a:pt x="142576" y="219984"/>
                  </a:lnTo>
                  <a:lnTo>
                    <a:pt x="136652" y="223771"/>
                  </a:lnTo>
                  <a:lnTo>
                    <a:pt x="120548" y="227980"/>
                  </a:lnTo>
                  <a:lnTo>
                    <a:pt x="87998" y="226938"/>
                  </a:lnTo>
                  <a:lnTo>
                    <a:pt x="54632" y="215284"/>
                  </a:lnTo>
                  <a:lnTo>
                    <a:pt x="21599" y="192930"/>
                  </a:lnTo>
                  <a:lnTo>
                    <a:pt x="12053" y="182856"/>
                  </a:lnTo>
                  <a:lnTo>
                    <a:pt x="3050" y="168857"/>
                  </a:lnTo>
                  <a:lnTo>
                    <a:pt x="0" y="153115"/>
                  </a:lnTo>
                  <a:lnTo>
                    <a:pt x="187" y="144919"/>
                  </a:lnTo>
                  <a:lnTo>
                    <a:pt x="2453" y="138027"/>
                  </a:lnTo>
                  <a:lnTo>
                    <a:pt x="10684" y="126560"/>
                  </a:lnTo>
                  <a:lnTo>
                    <a:pt x="23386" y="120512"/>
                  </a:lnTo>
                  <a:lnTo>
                    <a:pt x="38552" y="118538"/>
                  </a:lnTo>
                  <a:lnTo>
                    <a:pt x="62434" y="122155"/>
                  </a:lnTo>
                  <a:lnTo>
                    <a:pt x="100051" y="143219"/>
                  </a:lnTo>
                  <a:lnTo>
                    <a:pt x="118262" y="161203"/>
                  </a:lnTo>
                  <a:lnTo>
                    <a:pt x="146672" y="218050"/>
                  </a:lnTo>
                  <a:lnTo>
                    <a:pt x="173219" y="274527"/>
                  </a:lnTo>
                  <a:lnTo>
                    <a:pt x="180497" y="295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30385" y="5711496"/>
              <a:ext cx="173211" cy="233999"/>
            </a:xfrm>
            <a:custGeom>
              <a:avLst/>
              <a:gdLst/>
              <a:ahLst/>
              <a:cxnLst/>
              <a:rect l="0" t="0" r="0" b="0"/>
              <a:pathLst>
                <a:path w="173211" h="233999">
                  <a:moveTo>
                    <a:pt x="0" y="11785"/>
                  </a:moveTo>
                  <a:lnTo>
                    <a:pt x="6823" y="4962"/>
                  </a:lnTo>
                  <a:lnTo>
                    <a:pt x="19693" y="1613"/>
                  </a:lnTo>
                  <a:lnTo>
                    <a:pt x="70294" y="0"/>
                  </a:lnTo>
                  <a:lnTo>
                    <a:pt x="95088" y="4882"/>
                  </a:lnTo>
                  <a:lnTo>
                    <a:pt x="124883" y="18964"/>
                  </a:lnTo>
                  <a:lnTo>
                    <a:pt x="134762" y="27828"/>
                  </a:lnTo>
                  <a:lnTo>
                    <a:pt x="141533" y="38909"/>
                  </a:lnTo>
                  <a:lnTo>
                    <a:pt x="142195" y="44148"/>
                  </a:lnTo>
                  <a:lnTo>
                    <a:pt x="139123" y="53778"/>
                  </a:lnTo>
                  <a:lnTo>
                    <a:pt x="125954" y="67228"/>
                  </a:lnTo>
                  <a:lnTo>
                    <a:pt x="105074" y="76846"/>
                  </a:lnTo>
                  <a:lnTo>
                    <a:pt x="80798" y="80807"/>
                  </a:lnTo>
                  <a:lnTo>
                    <a:pt x="78857" y="83505"/>
                  </a:lnTo>
                  <a:lnTo>
                    <a:pt x="81133" y="87446"/>
                  </a:lnTo>
                  <a:lnTo>
                    <a:pt x="91754" y="96109"/>
                  </a:lnTo>
                  <a:lnTo>
                    <a:pt x="109062" y="106428"/>
                  </a:lnTo>
                  <a:lnTo>
                    <a:pt x="153589" y="153882"/>
                  </a:lnTo>
                  <a:lnTo>
                    <a:pt x="171990" y="188802"/>
                  </a:lnTo>
                  <a:lnTo>
                    <a:pt x="173210" y="196201"/>
                  </a:lnTo>
                  <a:lnTo>
                    <a:pt x="170759" y="210136"/>
                  </a:lnTo>
                  <a:lnTo>
                    <a:pt x="163006" y="221565"/>
                  </a:lnTo>
                  <a:lnTo>
                    <a:pt x="157939" y="226612"/>
                  </a:lnTo>
                  <a:lnTo>
                    <a:pt x="144693" y="232220"/>
                  </a:lnTo>
                  <a:lnTo>
                    <a:pt x="129999" y="233998"/>
                  </a:lnTo>
                  <a:lnTo>
                    <a:pt x="108256" y="230271"/>
                  </a:lnTo>
                  <a:lnTo>
                    <a:pt x="45240" y="204324"/>
                  </a:lnTo>
                  <a:lnTo>
                    <a:pt x="6427" y="178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75683" y="5479081"/>
            <a:ext cx="866341" cy="524661"/>
            <a:chOff x="6475683" y="5479081"/>
            <a:chExt cx="866341" cy="524661"/>
          </a:xfrm>
        </p:grpSpPr>
        <p:sp>
          <p:nvSpPr>
            <p:cNvPr id="20" name="Freeform 19"/>
            <p:cNvSpPr/>
            <p:nvPr/>
          </p:nvSpPr>
          <p:spPr>
            <a:xfrm>
              <a:off x="6475683" y="5479081"/>
              <a:ext cx="375741" cy="493558"/>
            </a:xfrm>
            <a:custGeom>
              <a:avLst/>
              <a:gdLst/>
              <a:ahLst/>
              <a:cxnLst/>
              <a:rect l="0" t="0" r="0" b="0"/>
              <a:pathLst>
                <a:path w="375741" h="493558">
                  <a:moveTo>
                    <a:pt x="310502" y="89969"/>
                  </a:moveTo>
                  <a:lnTo>
                    <a:pt x="256519" y="80131"/>
                  </a:lnTo>
                  <a:lnTo>
                    <a:pt x="196324" y="62298"/>
                  </a:lnTo>
                  <a:lnTo>
                    <a:pt x="138971" y="47137"/>
                  </a:lnTo>
                  <a:lnTo>
                    <a:pt x="76113" y="29990"/>
                  </a:lnTo>
                  <a:lnTo>
                    <a:pt x="51041" y="23564"/>
                  </a:lnTo>
                  <a:lnTo>
                    <a:pt x="43990" y="23564"/>
                  </a:lnTo>
                  <a:lnTo>
                    <a:pt x="32346" y="27372"/>
                  </a:lnTo>
                  <a:lnTo>
                    <a:pt x="28671" y="31815"/>
                  </a:lnTo>
                  <a:lnTo>
                    <a:pt x="24586" y="44368"/>
                  </a:lnTo>
                  <a:lnTo>
                    <a:pt x="27138" y="99256"/>
                  </a:lnTo>
                  <a:lnTo>
                    <a:pt x="27665" y="152766"/>
                  </a:lnTo>
                  <a:lnTo>
                    <a:pt x="22604" y="208041"/>
                  </a:lnTo>
                  <a:lnTo>
                    <a:pt x="16049" y="262755"/>
                  </a:lnTo>
                  <a:lnTo>
                    <a:pt x="4712" y="321950"/>
                  </a:lnTo>
                  <a:lnTo>
                    <a:pt x="0" y="379585"/>
                  </a:lnTo>
                  <a:lnTo>
                    <a:pt x="6845" y="392673"/>
                  </a:lnTo>
                  <a:lnTo>
                    <a:pt x="12384" y="396735"/>
                  </a:lnTo>
                  <a:lnTo>
                    <a:pt x="69839" y="411374"/>
                  </a:lnTo>
                  <a:lnTo>
                    <a:pt x="128443" y="428425"/>
                  </a:lnTo>
                  <a:lnTo>
                    <a:pt x="187426" y="445558"/>
                  </a:lnTo>
                  <a:lnTo>
                    <a:pt x="244861" y="462695"/>
                  </a:lnTo>
                  <a:lnTo>
                    <a:pt x="304041" y="481974"/>
                  </a:lnTo>
                  <a:lnTo>
                    <a:pt x="349621" y="492922"/>
                  </a:lnTo>
                  <a:lnTo>
                    <a:pt x="358002" y="493557"/>
                  </a:lnTo>
                  <a:lnTo>
                    <a:pt x="364304" y="491124"/>
                  </a:lnTo>
                  <a:lnTo>
                    <a:pt x="369219" y="486646"/>
                  </a:lnTo>
                  <a:lnTo>
                    <a:pt x="373210" y="480804"/>
                  </a:lnTo>
                  <a:lnTo>
                    <a:pt x="375740" y="462889"/>
                  </a:lnTo>
                  <a:lnTo>
                    <a:pt x="369763" y="419429"/>
                  </a:lnTo>
                  <a:lnTo>
                    <a:pt x="358850" y="360835"/>
                  </a:lnTo>
                  <a:lnTo>
                    <a:pt x="355683" y="303985"/>
                  </a:lnTo>
                  <a:lnTo>
                    <a:pt x="353594" y="242285"/>
                  </a:lnTo>
                  <a:lnTo>
                    <a:pt x="347554" y="186759"/>
                  </a:lnTo>
                  <a:lnTo>
                    <a:pt x="339510" y="126407"/>
                  </a:lnTo>
                  <a:lnTo>
                    <a:pt x="333086" y="68153"/>
                  </a:lnTo>
                  <a:lnTo>
                    <a:pt x="320044" y="21978"/>
                  </a:lnTo>
                  <a:lnTo>
                    <a:pt x="316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51607" y="5564165"/>
              <a:ext cx="390417" cy="439577"/>
            </a:xfrm>
            <a:custGeom>
              <a:avLst/>
              <a:gdLst/>
              <a:ahLst/>
              <a:cxnLst/>
              <a:rect l="0" t="0" r="0" b="0"/>
              <a:pathLst>
                <a:path w="390417" h="439577">
                  <a:moveTo>
                    <a:pt x="277994" y="69148"/>
                  </a:moveTo>
                  <a:lnTo>
                    <a:pt x="220980" y="47880"/>
                  </a:lnTo>
                  <a:lnTo>
                    <a:pt x="162750" y="24567"/>
                  </a:lnTo>
                  <a:lnTo>
                    <a:pt x="107915" y="6260"/>
                  </a:lnTo>
                  <a:lnTo>
                    <a:pt x="62319" y="0"/>
                  </a:lnTo>
                  <a:lnTo>
                    <a:pt x="33122" y="2327"/>
                  </a:lnTo>
                  <a:lnTo>
                    <a:pt x="18977" y="7556"/>
                  </a:lnTo>
                  <a:lnTo>
                    <a:pt x="13205" y="10950"/>
                  </a:lnTo>
                  <a:lnTo>
                    <a:pt x="4889" y="20433"/>
                  </a:lnTo>
                  <a:lnTo>
                    <a:pt x="1671" y="25961"/>
                  </a:lnTo>
                  <a:lnTo>
                    <a:pt x="0" y="37815"/>
                  </a:lnTo>
                  <a:lnTo>
                    <a:pt x="2352" y="50938"/>
                  </a:lnTo>
                  <a:lnTo>
                    <a:pt x="11705" y="72956"/>
                  </a:lnTo>
                  <a:lnTo>
                    <a:pt x="53098" y="133496"/>
                  </a:lnTo>
                  <a:lnTo>
                    <a:pt x="64029" y="154619"/>
                  </a:lnTo>
                  <a:lnTo>
                    <a:pt x="82989" y="215482"/>
                  </a:lnTo>
                  <a:lnTo>
                    <a:pt x="91063" y="274829"/>
                  </a:lnTo>
                  <a:lnTo>
                    <a:pt x="86064" y="334771"/>
                  </a:lnTo>
                  <a:lnTo>
                    <a:pt x="80232" y="392871"/>
                  </a:lnTo>
                  <a:lnTo>
                    <a:pt x="79065" y="430369"/>
                  </a:lnTo>
                  <a:lnTo>
                    <a:pt x="81826" y="435633"/>
                  </a:lnTo>
                  <a:lnTo>
                    <a:pt x="86522" y="438427"/>
                  </a:lnTo>
                  <a:lnTo>
                    <a:pt x="92509" y="439576"/>
                  </a:lnTo>
                  <a:lnTo>
                    <a:pt x="106778" y="437045"/>
                  </a:lnTo>
                  <a:lnTo>
                    <a:pt x="145353" y="425662"/>
                  </a:lnTo>
                  <a:lnTo>
                    <a:pt x="196600" y="423201"/>
                  </a:lnTo>
                  <a:lnTo>
                    <a:pt x="255745" y="427091"/>
                  </a:lnTo>
                  <a:lnTo>
                    <a:pt x="313596" y="428767"/>
                  </a:lnTo>
                  <a:lnTo>
                    <a:pt x="364123" y="420055"/>
                  </a:lnTo>
                  <a:lnTo>
                    <a:pt x="382692" y="410497"/>
                  </a:lnTo>
                  <a:lnTo>
                    <a:pt x="386351" y="405247"/>
                  </a:lnTo>
                  <a:lnTo>
                    <a:pt x="390416" y="391798"/>
                  </a:lnTo>
                  <a:lnTo>
                    <a:pt x="387895" y="359891"/>
                  </a:lnTo>
                  <a:lnTo>
                    <a:pt x="372397" y="300461"/>
                  </a:lnTo>
                  <a:lnTo>
                    <a:pt x="349815" y="238392"/>
                  </a:lnTo>
                  <a:lnTo>
                    <a:pt x="325907" y="175297"/>
                  </a:lnTo>
                  <a:lnTo>
                    <a:pt x="308014" y="115155"/>
                  </a:lnTo>
                  <a:lnTo>
                    <a:pt x="287665" y="61483"/>
                  </a:lnTo>
                  <a:lnTo>
                    <a:pt x="284420" y="49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518785" y="4465734"/>
            <a:ext cx="1974604" cy="409275"/>
            <a:chOff x="7518785" y="4465734"/>
            <a:chExt cx="1974604" cy="409275"/>
          </a:xfrm>
        </p:grpSpPr>
        <p:sp>
          <p:nvSpPr>
            <p:cNvPr id="23" name="Freeform 22"/>
            <p:cNvSpPr/>
            <p:nvPr/>
          </p:nvSpPr>
          <p:spPr>
            <a:xfrm>
              <a:off x="7518785" y="4560119"/>
              <a:ext cx="25706" cy="314890"/>
            </a:xfrm>
            <a:custGeom>
              <a:avLst/>
              <a:gdLst/>
              <a:ahLst/>
              <a:cxnLst/>
              <a:rect l="0" t="0" r="0" b="0"/>
              <a:pathLst>
                <a:path w="25706" h="314890">
                  <a:moveTo>
                    <a:pt x="0" y="0"/>
                  </a:moveTo>
                  <a:lnTo>
                    <a:pt x="5130" y="54820"/>
                  </a:lnTo>
                  <a:lnTo>
                    <a:pt x="15107" y="114739"/>
                  </a:lnTo>
                  <a:lnTo>
                    <a:pt x="22324" y="174489"/>
                  </a:lnTo>
                  <a:lnTo>
                    <a:pt x="25507" y="236991"/>
                  </a:lnTo>
                  <a:lnTo>
                    <a:pt x="25687" y="296555"/>
                  </a:lnTo>
                  <a:lnTo>
                    <a:pt x="25705" y="314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660164" y="4524180"/>
              <a:ext cx="257053" cy="337976"/>
            </a:xfrm>
            <a:custGeom>
              <a:avLst/>
              <a:gdLst/>
              <a:ahLst/>
              <a:cxnLst/>
              <a:rect l="0" t="0" r="0" b="0"/>
              <a:pathLst>
                <a:path w="257053" h="337976">
                  <a:moveTo>
                    <a:pt x="0" y="10233"/>
                  </a:moveTo>
                  <a:lnTo>
                    <a:pt x="6823" y="3410"/>
                  </a:lnTo>
                  <a:lnTo>
                    <a:pt x="17789" y="60"/>
                  </a:lnTo>
                  <a:lnTo>
                    <a:pt x="33612" y="0"/>
                  </a:lnTo>
                  <a:lnTo>
                    <a:pt x="93254" y="15706"/>
                  </a:lnTo>
                  <a:lnTo>
                    <a:pt x="141159" y="45570"/>
                  </a:lnTo>
                  <a:lnTo>
                    <a:pt x="185685" y="92817"/>
                  </a:lnTo>
                  <a:lnTo>
                    <a:pt x="219017" y="153332"/>
                  </a:lnTo>
                  <a:lnTo>
                    <a:pt x="232994" y="201812"/>
                  </a:lnTo>
                  <a:lnTo>
                    <a:pt x="232945" y="229877"/>
                  </a:lnTo>
                  <a:lnTo>
                    <a:pt x="228409" y="252869"/>
                  </a:lnTo>
                  <a:lnTo>
                    <a:pt x="220759" y="264687"/>
                  </a:lnTo>
                  <a:lnTo>
                    <a:pt x="185226" y="297123"/>
                  </a:lnTo>
                  <a:lnTo>
                    <a:pt x="171100" y="301968"/>
                  </a:lnTo>
                  <a:lnTo>
                    <a:pt x="163335" y="303260"/>
                  </a:lnTo>
                  <a:lnTo>
                    <a:pt x="135349" y="298255"/>
                  </a:lnTo>
                  <a:lnTo>
                    <a:pt x="96100" y="275565"/>
                  </a:lnTo>
                  <a:lnTo>
                    <a:pt x="80440" y="262916"/>
                  </a:lnTo>
                  <a:lnTo>
                    <a:pt x="70167" y="246712"/>
                  </a:lnTo>
                  <a:lnTo>
                    <a:pt x="61013" y="221332"/>
                  </a:lnTo>
                  <a:lnTo>
                    <a:pt x="59492" y="198530"/>
                  </a:lnTo>
                  <a:lnTo>
                    <a:pt x="61666" y="184603"/>
                  </a:lnTo>
                  <a:lnTo>
                    <a:pt x="65388" y="180033"/>
                  </a:lnTo>
                  <a:lnTo>
                    <a:pt x="77140" y="174954"/>
                  </a:lnTo>
                  <a:lnTo>
                    <a:pt x="82843" y="175028"/>
                  </a:lnTo>
                  <a:lnTo>
                    <a:pt x="92990" y="178918"/>
                  </a:lnTo>
                  <a:lnTo>
                    <a:pt x="134324" y="210154"/>
                  </a:lnTo>
                  <a:lnTo>
                    <a:pt x="191392" y="272214"/>
                  </a:lnTo>
                  <a:lnTo>
                    <a:pt x="247371" y="329236"/>
                  </a:lnTo>
                  <a:lnTo>
                    <a:pt x="257052" y="337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026464" y="4598677"/>
              <a:ext cx="115674" cy="19280"/>
            </a:xfrm>
            <a:custGeom>
              <a:avLst/>
              <a:gdLst/>
              <a:ahLst/>
              <a:cxnLst/>
              <a:rect l="0" t="0" r="0" b="0"/>
              <a:pathLst>
                <a:path w="115674" h="19280">
                  <a:moveTo>
                    <a:pt x="0" y="0"/>
                  </a:moveTo>
                  <a:lnTo>
                    <a:pt x="16819" y="4416"/>
                  </a:lnTo>
                  <a:lnTo>
                    <a:pt x="73852" y="13299"/>
                  </a:lnTo>
                  <a:lnTo>
                    <a:pt x="115673" y="19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039317" y="4675792"/>
              <a:ext cx="89969" cy="12854"/>
            </a:xfrm>
            <a:custGeom>
              <a:avLst/>
              <a:gdLst/>
              <a:ahLst/>
              <a:cxnLst/>
              <a:rect l="0" t="0" r="0" b="0"/>
              <a:pathLst>
                <a:path w="89969" h="12854">
                  <a:moveTo>
                    <a:pt x="0" y="0"/>
                  </a:moveTo>
                  <a:lnTo>
                    <a:pt x="26057" y="1905"/>
                  </a:lnTo>
                  <a:lnTo>
                    <a:pt x="72563" y="7934"/>
                  </a:lnTo>
                  <a:lnTo>
                    <a:pt x="89968" y="128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15648" y="4513292"/>
              <a:ext cx="276332" cy="323159"/>
            </a:xfrm>
            <a:custGeom>
              <a:avLst/>
              <a:gdLst/>
              <a:ahLst/>
              <a:cxnLst/>
              <a:rect l="0" t="0" r="0" b="0"/>
              <a:pathLst>
                <a:path w="276332" h="323159">
                  <a:moveTo>
                    <a:pt x="0" y="8269"/>
                  </a:moveTo>
                  <a:lnTo>
                    <a:pt x="13645" y="1445"/>
                  </a:lnTo>
                  <a:lnTo>
                    <a:pt x="29866" y="0"/>
                  </a:lnTo>
                  <a:lnTo>
                    <a:pt x="65958" y="4890"/>
                  </a:lnTo>
                  <a:lnTo>
                    <a:pt x="123309" y="31394"/>
                  </a:lnTo>
                  <a:lnTo>
                    <a:pt x="152487" y="54013"/>
                  </a:lnTo>
                  <a:lnTo>
                    <a:pt x="196028" y="113638"/>
                  </a:lnTo>
                  <a:lnTo>
                    <a:pt x="206204" y="139058"/>
                  </a:lnTo>
                  <a:lnTo>
                    <a:pt x="214965" y="195891"/>
                  </a:lnTo>
                  <a:lnTo>
                    <a:pt x="213118" y="213519"/>
                  </a:lnTo>
                  <a:lnTo>
                    <a:pt x="197404" y="261478"/>
                  </a:lnTo>
                  <a:lnTo>
                    <a:pt x="188414" y="272182"/>
                  </a:lnTo>
                  <a:lnTo>
                    <a:pt x="166581" y="285522"/>
                  </a:lnTo>
                  <a:lnTo>
                    <a:pt x="147819" y="291674"/>
                  </a:lnTo>
                  <a:lnTo>
                    <a:pt x="113773" y="292329"/>
                  </a:lnTo>
                  <a:lnTo>
                    <a:pt x="83375" y="281178"/>
                  </a:lnTo>
                  <a:lnTo>
                    <a:pt x="48052" y="254687"/>
                  </a:lnTo>
                  <a:lnTo>
                    <a:pt x="37959" y="238369"/>
                  </a:lnTo>
                  <a:lnTo>
                    <a:pt x="30447" y="216556"/>
                  </a:lnTo>
                  <a:lnTo>
                    <a:pt x="30521" y="192004"/>
                  </a:lnTo>
                  <a:lnTo>
                    <a:pt x="35224" y="178946"/>
                  </a:lnTo>
                  <a:lnTo>
                    <a:pt x="38477" y="173464"/>
                  </a:lnTo>
                  <a:lnTo>
                    <a:pt x="49708" y="165469"/>
                  </a:lnTo>
                  <a:lnTo>
                    <a:pt x="56702" y="162337"/>
                  </a:lnTo>
                  <a:lnTo>
                    <a:pt x="73994" y="160762"/>
                  </a:lnTo>
                  <a:lnTo>
                    <a:pt x="101895" y="165794"/>
                  </a:lnTo>
                  <a:lnTo>
                    <a:pt x="119546" y="173961"/>
                  </a:lnTo>
                  <a:lnTo>
                    <a:pt x="150342" y="200572"/>
                  </a:lnTo>
                  <a:lnTo>
                    <a:pt x="204746" y="263007"/>
                  </a:lnTo>
                  <a:lnTo>
                    <a:pt x="251880" y="313656"/>
                  </a:lnTo>
                  <a:lnTo>
                    <a:pt x="262132" y="318935"/>
                  </a:lnTo>
                  <a:lnTo>
                    <a:pt x="276331" y="3231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662668" y="4656513"/>
              <a:ext cx="6428" cy="1"/>
            </a:xfrm>
            <a:custGeom>
              <a:avLst/>
              <a:gdLst/>
              <a:ahLst/>
              <a:cxnLst/>
              <a:rect l="0" t="0" r="0" b="0"/>
              <a:pathLst>
                <a:path w="6428" h="1">
                  <a:moveTo>
                    <a:pt x="642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791195" y="4465734"/>
              <a:ext cx="251365" cy="329367"/>
            </a:xfrm>
            <a:custGeom>
              <a:avLst/>
              <a:gdLst/>
              <a:ahLst/>
              <a:cxnLst/>
              <a:rect l="0" t="0" r="0" b="0"/>
              <a:pathLst>
                <a:path w="251365" h="329367">
                  <a:moveTo>
                    <a:pt x="0" y="4417"/>
                  </a:moveTo>
                  <a:lnTo>
                    <a:pt x="18247" y="0"/>
                  </a:lnTo>
                  <a:lnTo>
                    <a:pt x="59405" y="291"/>
                  </a:lnTo>
                  <a:lnTo>
                    <a:pt x="100171" y="9718"/>
                  </a:lnTo>
                  <a:lnTo>
                    <a:pt x="126099" y="24319"/>
                  </a:lnTo>
                  <a:lnTo>
                    <a:pt x="163906" y="53721"/>
                  </a:lnTo>
                  <a:lnTo>
                    <a:pt x="174076" y="73371"/>
                  </a:lnTo>
                  <a:lnTo>
                    <a:pt x="174788" y="100694"/>
                  </a:lnTo>
                  <a:lnTo>
                    <a:pt x="168366" y="117182"/>
                  </a:lnTo>
                  <a:lnTo>
                    <a:pt x="163654" y="124577"/>
                  </a:lnTo>
                  <a:lnTo>
                    <a:pt x="148899" y="134699"/>
                  </a:lnTo>
                  <a:lnTo>
                    <a:pt x="122424" y="142507"/>
                  </a:lnTo>
                  <a:lnTo>
                    <a:pt x="110819" y="143620"/>
                  </a:lnTo>
                  <a:lnTo>
                    <a:pt x="111724" y="142917"/>
                  </a:lnTo>
                  <a:lnTo>
                    <a:pt x="115183" y="141734"/>
                  </a:lnTo>
                  <a:lnTo>
                    <a:pt x="130285" y="143481"/>
                  </a:lnTo>
                  <a:lnTo>
                    <a:pt x="173613" y="157335"/>
                  </a:lnTo>
                  <a:lnTo>
                    <a:pt x="202244" y="176176"/>
                  </a:lnTo>
                  <a:lnTo>
                    <a:pt x="229095" y="204936"/>
                  </a:lnTo>
                  <a:lnTo>
                    <a:pt x="249367" y="249128"/>
                  </a:lnTo>
                  <a:lnTo>
                    <a:pt x="251364" y="279392"/>
                  </a:lnTo>
                  <a:lnTo>
                    <a:pt x="243338" y="296568"/>
                  </a:lnTo>
                  <a:lnTo>
                    <a:pt x="218324" y="321637"/>
                  </a:lnTo>
                  <a:lnTo>
                    <a:pt x="203662" y="327482"/>
                  </a:lnTo>
                  <a:lnTo>
                    <a:pt x="186911" y="329366"/>
                  </a:lnTo>
                  <a:lnTo>
                    <a:pt x="143425" y="322940"/>
                  </a:lnTo>
                  <a:lnTo>
                    <a:pt x="107244" y="309048"/>
                  </a:lnTo>
                  <a:lnTo>
                    <a:pt x="66079" y="279116"/>
                  </a:lnTo>
                  <a:lnTo>
                    <a:pt x="51410" y="261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125363" y="4662940"/>
              <a:ext cx="6427" cy="1"/>
            </a:xfrm>
            <a:custGeom>
              <a:avLst/>
              <a:gdLst/>
              <a:ahLst/>
              <a:cxnLst/>
              <a:rect l="0" t="0" r="0" b="0"/>
              <a:pathLst>
                <a:path w="6427" h="1">
                  <a:moveTo>
                    <a:pt x="642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253889" y="4494577"/>
              <a:ext cx="239500" cy="332614"/>
            </a:xfrm>
            <a:custGeom>
              <a:avLst/>
              <a:gdLst/>
              <a:ahLst/>
              <a:cxnLst/>
              <a:rect l="0" t="0" r="0" b="0"/>
              <a:pathLst>
                <a:path w="239500" h="332614">
                  <a:moveTo>
                    <a:pt x="0" y="39836"/>
                  </a:moveTo>
                  <a:lnTo>
                    <a:pt x="10235" y="26190"/>
                  </a:lnTo>
                  <a:lnTo>
                    <a:pt x="37069" y="10881"/>
                  </a:lnTo>
                  <a:lnTo>
                    <a:pt x="61918" y="712"/>
                  </a:lnTo>
                  <a:lnTo>
                    <a:pt x="93081" y="0"/>
                  </a:lnTo>
                  <a:lnTo>
                    <a:pt x="126602" y="6871"/>
                  </a:lnTo>
                  <a:lnTo>
                    <a:pt x="166201" y="29429"/>
                  </a:lnTo>
                  <a:lnTo>
                    <a:pt x="180469" y="42782"/>
                  </a:lnTo>
                  <a:lnTo>
                    <a:pt x="189536" y="61417"/>
                  </a:lnTo>
                  <a:lnTo>
                    <a:pt x="194438" y="79179"/>
                  </a:lnTo>
                  <a:lnTo>
                    <a:pt x="193283" y="98974"/>
                  </a:lnTo>
                  <a:lnTo>
                    <a:pt x="187297" y="118244"/>
                  </a:lnTo>
                  <a:lnTo>
                    <a:pt x="177496" y="133949"/>
                  </a:lnTo>
                  <a:lnTo>
                    <a:pt x="162191" y="144261"/>
                  </a:lnTo>
                  <a:lnTo>
                    <a:pt x="135407" y="152177"/>
                  </a:lnTo>
                  <a:lnTo>
                    <a:pt x="111286" y="152619"/>
                  </a:lnTo>
                  <a:lnTo>
                    <a:pt x="104180" y="151440"/>
                  </a:lnTo>
                  <a:lnTo>
                    <a:pt x="102299" y="152083"/>
                  </a:lnTo>
                  <a:lnTo>
                    <a:pt x="103901" y="153940"/>
                  </a:lnTo>
                  <a:lnTo>
                    <a:pt x="113298" y="159096"/>
                  </a:lnTo>
                  <a:lnTo>
                    <a:pt x="154643" y="178430"/>
                  </a:lnTo>
                  <a:lnTo>
                    <a:pt x="197880" y="213667"/>
                  </a:lnTo>
                  <a:lnTo>
                    <a:pt x="226044" y="251933"/>
                  </a:lnTo>
                  <a:lnTo>
                    <a:pt x="239499" y="284040"/>
                  </a:lnTo>
                  <a:lnTo>
                    <a:pt x="238303" y="298795"/>
                  </a:lnTo>
                  <a:lnTo>
                    <a:pt x="232297" y="313445"/>
                  </a:lnTo>
                  <a:lnTo>
                    <a:pt x="222487" y="324716"/>
                  </a:lnTo>
                  <a:lnTo>
                    <a:pt x="209083" y="330678"/>
                  </a:lnTo>
                  <a:lnTo>
                    <a:pt x="192177" y="332613"/>
                  </a:lnTo>
                  <a:lnTo>
                    <a:pt x="136160" y="324300"/>
                  </a:lnTo>
                  <a:lnTo>
                    <a:pt x="77061" y="307812"/>
                  </a:lnTo>
                  <a:lnTo>
                    <a:pt x="15012" y="288584"/>
                  </a:lnTo>
                  <a:lnTo>
                    <a:pt x="6672" y="284153"/>
                  </a:lnTo>
                  <a:lnTo>
                    <a:pt x="0" y="277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13004" y="5703561"/>
            <a:ext cx="745453" cy="443416"/>
            <a:chOff x="1613004" y="5703561"/>
            <a:chExt cx="745453" cy="443416"/>
          </a:xfrm>
        </p:grpSpPr>
        <p:sp>
          <p:nvSpPr>
            <p:cNvPr id="33" name="Freeform 32"/>
            <p:cNvSpPr/>
            <p:nvPr/>
          </p:nvSpPr>
          <p:spPr>
            <a:xfrm>
              <a:off x="1613004" y="5703561"/>
              <a:ext cx="96396" cy="359874"/>
            </a:xfrm>
            <a:custGeom>
              <a:avLst/>
              <a:gdLst/>
              <a:ahLst/>
              <a:cxnLst/>
              <a:rect l="0" t="0" r="0" b="0"/>
              <a:pathLst>
                <a:path w="96396" h="359874">
                  <a:moveTo>
                    <a:pt x="0" y="0"/>
                  </a:moveTo>
                  <a:lnTo>
                    <a:pt x="23042" y="61880"/>
                  </a:lnTo>
                  <a:lnTo>
                    <a:pt x="40679" y="124525"/>
                  </a:lnTo>
                  <a:lnTo>
                    <a:pt x="53551" y="179089"/>
                  </a:lnTo>
                  <a:lnTo>
                    <a:pt x="66405" y="236638"/>
                  </a:lnTo>
                  <a:lnTo>
                    <a:pt x="75569" y="294572"/>
                  </a:lnTo>
                  <a:lnTo>
                    <a:pt x="94501" y="354143"/>
                  </a:lnTo>
                  <a:lnTo>
                    <a:pt x="96395" y="359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799367" y="5734347"/>
              <a:ext cx="224922" cy="412630"/>
            </a:xfrm>
            <a:custGeom>
              <a:avLst/>
              <a:gdLst/>
              <a:ahLst/>
              <a:cxnLst/>
              <a:rect l="0" t="0" r="0" b="0"/>
              <a:pathLst>
                <a:path w="224922" h="412630">
                  <a:moveTo>
                    <a:pt x="0" y="65608"/>
                  </a:moveTo>
                  <a:lnTo>
                    <a:pt x="8944" y="38775"/>
                  </a:lnTo>
                  <a:lnTo>
                    <a:pt x="16828" y="28453"/>
                  </a:lnTo>
                  <a:lnTo>
                    <a:pt x="42755" y="10191"/>
                  </a:lnTo>
                  <a:lnTo>
                    <a:pt x="63603" y="554"/>
                  </a:lnTo>
                  <a:lnTo>
                    <a:pt x="90169" y="0"/>
                  </a:lnTo>
                  <a:lnTo>
                    <a:pt x="128989" y="11341"/>
                  </a:lnTo>
                  <a:lnTo>
                    <a:pt x="157448" y="31523"/>
                  </a:lnTo>
                  <a:lnTo>
                    <a:pt x="179796" y="61675"/>
                  </a:lnTo>
                  <a:lnTo>
                    <a:pt x="209074" y="121995"/>
                  </a:lnTo>
                  <a:lnTo>
                    <a:pt x="217113" y="167648"/>
                  </a:lnTo>
                  <a:lnTo>
                    <a:pt x="212377" y="217517"/>
                  </a:lnTo>
                  <a:lnTo>
                    <a:pt x="194715" y="269110"/>
                  </a:lnTo>
                  <a:lnTo>
                    <a:pt x="182808" y="284976"/>
                  </a:lnTo>
                  <a:lnTo>
                    <a:pt x="164603" y="298721"/>
                  </a:lnTo>
                  <a:lnTo>
                    <a:pt x="146940" y="307498"/>
                  </a:lnTo>
                  <a:lnTo>
                    <a:pt x="127190" y="310447"/>
                  </a:lnTo>
                  <a:lnTo>
                    <a:pt x="107939" y="308664"/>
                  </a:lnTo>
                  <a:lnTo>
                    <a:pt x="85773" y="299631"/>
                  </a:lnTo>
                  <a:lnTo>
                    <a:pt x="69843" y="287197"/>
                  </a:lnTo>
                  <a:lnTo>
                    <a:pt x="56793" y="270263"/>
                  </a:lnTo>
                  <a:lnTo>
                    <a:pt x="37282" y="231891"/>
                  </a:lnTo>
                  <a:lnTo>
                    <a:pt x="32810" y="188193"/>
                  </a:lnTo>
                  <a:lnTo>
                    <a:pt x="36241" y="171501"/>
                  </a:lnTo>
                  <a:lnTo>
                    <a:pt x="46202" y="151965"/>
                  </a:lnTo>
                  <a:lnTo>
                    <a:pt x="50080" y="146742"/>
                  </a:lnTo>
                  <a:lnTo>
                    <a:pt x="54808" y="143975"/>
                  </a:lnTo>
                  <a:lnTo>
                    <a:pt x="65773" y="142804"/>
                  </a:lnTo>
                  <a:lnTo>
                    <a:pt x="75883" y="146568"/>
                  </a:lnTo>
                  <a:lnTo>
                    <a:pt x="94009" y="160620"/>
                  </a:lnTo>
                  <a:lnTo>
                    <a:pt x="126642" y="216956"/>
                  </a:lnTo>
                  <a:lnTo>
                    <a:pt x="151972" y="275616"/>
                  </a:lnTo>
                  <a:lnTo>
                    <a:pt x="180055" y="333614"/>
                  </a:lnTo>
                  <a:lnTo>
                    <a:pt x="216594" y="394244"/>
                  </a:lnTo>
                  <a:lnTo>
                    <a:pt x="224921" y="4126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52814" y="5839109"/>
              <a:ext cx="179938" cy="12258"/>
            </a:xfrm>
            <a:custGeom>
              <a:avLst/>
              <a:gdLst/>
              <a:ahLst/>
              <a:cxnLst/>
              <a:rect l="0" t="0" r="0" b="0"/>
              <a:pathLst>
                <a:path w="179938" h="12258">
                  <a:moveTo>
                    <a:pt x="0" y="5830"/>
                  </a:moveTo>
                  <a:lnTo>
                    <a:pt x="54106" y="0"/>
                  </a:lnTo>
                  <a:lnTo>
                    <a:pt x="115514" y="4587"/>
                  </a:lnTo>
                  <a:lnTo>
                    <a:pt x="156183" y="10530"/>
                  </a:lnTo>
                  <a:lnTo>
                    <a:pt x="179937" y="12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91372" y="5909202"/>
              <a:ext cx="167085" cy="1"/>
            </a:xfrm>
            <a:custGeom>
              <a:avLst/>
              <a:gdLst/>
              <a:ahLst/>
              <a:cxnLst/>
              <a:rect l="0" t="0" r="0" b="0"/>
              <a:pathLst>
                <a:path w="167085" h="1">
                  <a:moveTo>
                    <a:pt x="0" y="0"/>
                  </a:moveTo>
                  <a:lnTo>
                    <a:pt x="51546" y="0"/>
                  </a:lnTo>
                  <a:lnTo>
                    <a:pt x="105836" y="0"/>
                  </a:lnTo>
                  <a:lnTo>
                    <a:pt x="1670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7672" y="5711806"/>
            <a:ext cx="536329" cy="395905"/>
            <a:chOff x="2557672" y="5711806"/>
            <a:chExt cx="536329" cy="395905"/>
          </a:xfrm>
        </p:grpSpPr>
        <p:sp>
          <p:nvSpPr>
            <p:cNvPr id="38" name="Freeform 37"/>
            <p:cNvSpPr/>
            <p:nvPr/>
          </p:nvSpPr>
          <p:spPr>
            <a:xfrm>
              <a:off x="2557672" y="5711806"/>
              <a:ext cx="339179" cy="395905"/>
            </a:xfrm>
            <a:custGeom>
              <a:avLst/>
              <a:gdLst/>
              <a:ahLst/>
              <a:cxnLst/>
              <a:rect l="0" t="0" r="0" b="0"/>
              <a:pathLst>
                <a:path w="339179" h="395905">
                  <a:moveTo>
                    <a:pt x="0" y="36739"/>
                  </a:moveTo>
                  <a:lnTo>
                    <a:pt x="10975" y="22061"/>
                  </a:lnTo>
                  <a:lnTo>
                    <a:pt x="21301" y="13317"/>
                  </a:lnTo>
                  <a:lnTo>
                    <a:pt x="45980" y="3776"/>
                  </a:lnTo>
                  <a:lnTo>
                    <a:pt x="90006" y="0"/>
                  </a:lnTo>
                  <a:lnTo>
                    <a:pt x="133124" y="7271"/>
                  </a:lnTo>
                  <a:lnTo>
                    <a:pt x="178883" y="25181"/>
                  </a:lnTo>
                  <a:lnTo>
                    <a:pt x="190417" y="33744"/>
                  </a:lnTo>
                  <a:lnTo>
                    <a:pt x="218286" y="65989"/>
                  </a:lnTo>
                  <a:lnTo>
                    <a:pt x="222640" y="73376"/>
                  </a:lnTo>
                  <a:lnTo>
                    <a:pt x="225573" y="89199"/>
                  </a:lnTo>
                  <a:lnTo>
                    <a:pt x="225355" y="97418"/>
                  </a:lnTo>
                  <a:lnTo>
                    <a:pt x="219402" y="112262"/>
                  </a:lnTo>
                  <a:lnTo>
                    <a:pt x="208901" y="125285"/>
                  </a:lnTo>
                  <a:lnTo>
                    <a:pt x="194714" y="135833"/>
                  </a:lnTo>
                  <a:lnTo>
                    <a:pt x="178888" y="141473"/>
                  </a:lnTo>
                  <a:lnTo>
                    <a:pt x="167332" y="143266"/>
                  </a:lnTo>
                  <a:lnTo>
                    <a:pt x="167249" y="142745"/>
                  </a:lnTo>
                  <a:lnTo>
                    <a:pt x="169336" y="141683"/>
                  </a:lnTo>
                  <a:lnTo>
                    <a:pt x="214455" y="148691"/>
                  </a:lnTo>
                  <a:lnTo>
                    <a:pt x="274834" y="178307"/>
                  </a:lnTo>
                  <a:lnTo>
                    <a:pt x="288518" y="188198"/>
                  </a:lnTo>
                  <a:lnTo>
                    <a:pt x="317816" y="222596"/>
                  </a:lnTo>
                  <a:lnTo>
                    <a:pt x="335815" y="261615"/>
                  </a:lnTo>
                  <a:lnTo>
                    <a:pt x="339178" y="284337"/>
                  </a:lnTo>
                  <a:lnTo>
                    <a:pt x="336763" y="305747"/>
                  </a:lnTo>
                  <a:lnTo>
                    <a:pt x="328114" y="325657"/>
                  </a:lnTo>
                  <a:lnTo>
                    <a:pt x="304023" y="358924"/>
                  </a:lnTo>
                  <a:lnTo>
                    <a:pt x="293637" y="367486"/>
                  </a:lnTo>
                  <a:lnTo>
                    <a:pt x="250511" y="391235"/>
                  </a:lnTo>
                  <a:lnTo>
                    <a:pt x="205776" y="395904"/>
                  </a:lnTo>
                  <a:lnTo>
                    <a:pt x="169028" y="392594"/>
                  </a:lnTo>
                  <a:lnTo>
                    <a:pt x="141241" y="382569"/>
                  </a:lnTo>
                  <a:lnTo>
                    <a:pt x="112235" y="362976"/>
                  </a:lnTo>
                  <a:lnTo>
                    <a:pt x="101530" y="350959"/>
                  </a:lnTo>
                  <a:lnTo>
                    <a:pt x="80810" y="320002"/>
                  </a:lnTo>
                  <a:lnTo>
                    <a:pt x="77116" y="306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51519" y="5873951"/>
              <a:ext cx="42482" cy="35982"/>
            </a:xfrm>
            <a:custGeom>
              <a:avLst/>
              <a:gdLst/>
              <a:ahLst/>
              <a:cxnLst/>
              <a:rect l="0" t="0" r="0" b="0"/>
              <a:pathLst>
                <a:path w="42482" h="35982">
                  <a:moveTo>
                    <a:pt x="7405" y="15973"/>
                  </a:moveTo>
                  <a:lnTo>
                    <a:pt x="582" y="22796"/>
                  </a:lnTo>
                  <a:lnTo>
                    <a:pt x="0" y="26234"/>
                  </a:lnTo>
                  <a:lnTo>
                    <a:pt x="1041" y="29953"/>
                  </a:lnTo>
                  <a:lnTo>
                    <a:pt x="3162" y="33862"/>
                  </a:lnTo>
                  <a:lnTo>
                    <a:pt x="6005" y="35039"/>
                  </a:lnTo>
                  <a:lnTo>
                    <a:pt x="9328" y="34396"/>
                  </a:lnTo>
                  <a:lnTo>
                    <a:pt x="20827" y="26667"/>
                  </a:lnTo>
                  <a:lnTo>
                    <a:pt x="28365" y="18584"/>
                  </a:lnTo>
                  <a:lnTo>
                    <a:pt x="34096" y="7851"/>
                  </a:lnTo>
                  <a:lnTo>
                    <a:pt x="33053" y="4132"/>
                  </a:lnTo>
                  <a:lnTo>
                    <a:pt x="29502" y="1653"/>
                  </a:lnTo>
                  <a:lnTo>
                    <a:pt x="24279" y="0"/>
                  </a:lnTo>
                  <a:lnTo>
                    <a:pt x="19368" y="1040"/>
                  </a:lnTo>
                  <a:lnTo>
                    <a:pt x="10104" y="7908"/>
                  </a:lnTo>
                  <a:lnTo>
                    <a:pt x="7776" y="12738"/>
                  </a:lnTo>
                  <a:lnTo>
                    <a:pt x="7094" y="23817"/>
                  </a:lnTo>
                  <a:lnTo>
                    <a:pt x="9340" y="28342"/>
                  </a:lnTo>
                  <a:lnTo>
                    <a:pt x="17547" y="35275"/>
                  </a:lnTo>
                  <a:lnTo>
                    <a:pt x="22735" y="35981"/>
                  </a:lnTo>
                  <a:lnTo>
                    <a:pt x="34211" y="32958"/>
                  </a:lnTo>
                  <a:lnTo>
                    <a:pt x="38129" y="28724"/>
                  </a:lnTo>
                  <a:lnTo>
                    <a:pt x="42481" y="16404"/>
                  </a:lnTo>
                  <a:lnTo>
                    <a:pt x="41500" y="11262"/>
                  </a:lnTo>
                  <a:lnTo>
                    <a:pt x="38703" y="7120"/>
                  </a:lnTo>
                  <a:lnTo>
                    <a:pt x="34697" y="3645"/>
                  </a:lnTo>
                  <a:lnTo>
                    <a:pt x="30598" y="2756"/>
                  </a:lnTo>
                  <a:lnTo>
                    <a:pt x="26437" y="3591"/>
                  </a:lnTo>
                  <a:lnTo>
                    <a:pt x="22235" y="5576"/>
                  </a:lnTo>
                  <a:lnTo>
                    <a:pt x="15662" y="13494"/>
                  </a:lnTo>
                  <a:lnTo>
                    <a:pt x="12910" y="18605"/>
                  </a:lnTo>
                  <a:lnTo>
                    <a:pt x="13217" y="22725"/>
                  </a:lnTo>
                  <a:lnTo>
                    <a:pt x="15564" y="26186"/>
                  </a:lnTo>
                  <a:lnTo>
                    <a:pt x="19271" y="29208"/>
                  </a:lnTo>
                  <a:lnTo>
                    <a:pt x="23884" y="29080"/>
                  </a:lnTo>
                  <a:lnTo>
                    <a:pt x="34722" y="23227"/>
                  </a:lnTo>
                  <a:lnTo>
                    <a:pt x="37755" y="18666"/>
                  </a:lnTo>
                  <a:lnTo>
                    <a:pt x="39221" y="7888"/>
                  </a:lnTo>
                  <a:lnTo>
                    <a:pt x="37184" y="4870"/>
                  </a:lnTo>
                  <a:lnTo>
                    <a:pt x="33684" y="3573"/>
                  </a:lnTo>
                  <a:lnTo>
                    <a:pt x="29209" y="3422"/>
                  </a:lnTo>
                  <a:lnTo>
                    <a:pt x="26225" y="4035"/>
                  </a:lnTo>
                  <a:lnTo>
                    <a:pt x="24236" y="5158"/>
                  </a:lnTo>
                  <a:lnTo>
                    <a:pt x="20258" y="9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51713" y="5703561"/>
            <a:ext cx="186364" cy="385579"/>
            <a:chOff x="3251713" y="5703561"/>
            <a:chExt cx="186364" cy="385579"/>
          </a:xfrm>
        </p:grpSpPr>
        <p:sp>
          <p:nvSpPr>
            <p:cNvPr id="41" name="Freeform 40"/>
            <p:cNvSpPr/>
            <p:nvPr/>
          </p:nvSpPr>
          <p:spPr>
            <a:xfrm>
              <a:off x="3251713" y="5703561"/>
              <a:ext cx="167086" cy="167085"/>
            </a:xfrm>
            <a:custGeom>
              <a:avLst/>
              <a:gdLst/>
              <a:ahLst/>
              <a:cxnLst/>
              <a:rect l="0" t="0" r="0" b="0"/>
              <a:pathLst>
                <a:path w="167086" h="167085">
                  <a:moveTo>
                    <a:pt x="0" y="0"/>
                  </a:moveTo>
                  <a:lnTo>
                    <a:pt x="14924" y="57165"/>
                  </a:lnTo>
                  <a:lnTo>
                    <a:pt x="20914" y="75389"/>
                  </a:lnTo>
                  <a:lnTo>
                    <a:pt x="29234" y="137156"/>
                  </a:lnTo>
                  <a:lnTo>
                    <a:pt x="32342" y="142847"/>
                  </a:lnTo>
                  <a:lnTo>
                    <a:pt x="41508" y="151076"/>
                  </a:lnTo>
                  <a:lnTo>
                    <a:pt x="64846" y="162176"/>
                  </a:lnTo>
                  <a:lnTo>
                    <a:pt x="120762" y="166653"/>
                  </a:lnTo>
                  <a:lnTo>
                    <a:pt x="167085" y="16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431650" y="5735692"/>
              <a:ext cx="6427" cy="353448"/>
            </a:xfrm>
            <a:custGeom>
              <a:avLst/>
              <a:gdLst/>
              <a:ahLst/>
              <a:cxnLst/>
              <a:rect l="0" t="0" r="0" b="0"/>
              <a:pathLst>
                <a:path w="6427" h="353448">
                  <a:moveTo>
                    <a:pt x="0" y="0"/>
                  </a:moveTo>
                  <a:lnTo>
                    <a:pt x="5831" y="59236"/>
                  </a:lnTo>
                  <a:lnTo>
                    <a:pt x="6348" y="120900"/>
                  </a:lnTo>
                  <a:lnTo>
                    <a:pt x="6422" y="184026"/>
                  </a:lnTo>
                  <a:lnTo>
                    <a:pt x="6426" y="237043"/>
                  </a:lnTo>
                  <a:lnTo>
                    <a:pt x="6426" y="296361"/>
                  </a:lnTo>
                  <a:lnTo>
                    <a:pt x="6426" y="353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56571" y="5704983"/>
            <a:ext cx="1780090" cy="358828"/>
            <a:chOff x="3656571" y="5704983"/>
            <a:chExt cx="1780090" cy="358828"/>
          </a:xfrm>
        </p:grpSpPr>
        <p:sp>
          <p:nvSpPr>
            <p:cNvPr id="44" name="Freeform 43"/>
            <p:cNvSpPr/>
            <p:nvPr/>
          </p:nvSpPr>
          <p:spPr>
            <a:xfrm>
              <a:off x="3656571" y="5789826"/>
              <a:ext cx="160659" cy="10130"/>
            </a:xfrm>
            <a:custGeom>
              <a:avLst/>
              <a:gdLst/>
              <a:ahLst/>
              <a:cxnLst/>
              <a:rect l="0" t="0" r="0" b="0"/>
              <a:pathLst>
                <a:path w="160659" h="10130">
                  <a:moveTo>
                    <a:pt x="0" y="3703"/>
                  </a:moveTo>
                  <a:lnTo>
                    <a:pt x="61291" y="1799"/>
                  </a:lnTo>
                  <a:lnTo>
                    <a:pt x="77223" y="0"/>
                  </a:lnTo>
                  <a:lnTo>
                    <a:pt x="139168" y="5328"/>
                  </a:lnTo>
                  <a:lnTo>
                    <a:pt x="160658" y="101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27261" y="5877071"/>
              <a:ext cx="51411" cy="12854"/>
            </a:xfrm>
            <a:custGeom>
              <a:avLst/>
              <a:gdLst/>
              <a:ahLst/>
              <a:cxnLst/>
              <a:rect l="0" t="0" r="0" b="0"/>
              <a:pathLst>
                <a:path w="51411" h="12854">
                  <a:moveTo>
                    <a:pt x="0" y="12853"/>
                  </a:moveTo>
                  <a:lnTo>
                    <a:pt x="51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35724" y="5705105"/>
              <a:ext cx="252638" cy="337075"/>
            </a:xfrm>
            <a:custGeom>
              <a:avLst/>
              <a:gdLst/>
              <a:ahLst/>
              <a:cxnLst/>
              <a:rect l="0" t="0" r="0" b="0"/>
              <a:pathLst>
                <a:path w="252638" h="337075">
                  <a:moveTo>
                    <a:pt x="0" y="24161"/>
                  </a:moveTo>
                  <a:lnTo>
                    <a:pt x="6823" y="17338"/>
                  </a:lnTo>
                  <a:lnTo>
                    <a:pt x="28123" y="6272"/>
                  </a:lnTo>
                  <a:lnTo>
                    <a:pt x="62175" y="0"/>
                  </a:lnTo>
                  <a:lnTo>
                    <a:pt x="120199" y="450"/>
                  </a:lnTo>
                  <a:lnTo>
                    <a:pt x="154252" y="10829"/>
                  </a:lnTo>
                  <a:lnTo>
                    <a:pt x="161386" y="15987"/>
                  </a:lnTo>
                  <a:lnTo>
                    <a:pt x="171216" y="29334"/>
                  </a:lnTo>
                  <a:lnTo>
                    <a:pt x="174157" y="46691"/>
                  </a:lnTo>
                  <a:lnTo>
                    <a:pt x="172369" y="64164"/>
                  </a:lnTo>
                  <a:lnTo>
                    <a:pt x="163334" y="82029"/>
                  </a:lnTo>
                  <a:lnTo>
                    <a:pt x="155658" y="91770"/>
                  </a:lnTo>
                  <a:lnTo>
                    <a:pt x="125132" y="108946"/>
                  </a:lnTo>
                  <a:lnTo>
                    <a:pt x="86956" y="122297"/>
                  </a:lnTo>
                  <a:lnTo>
                    <a:pt x="85104" y="125287"/>
                  </a:lnTo>
                  <a:lnTo>
                    <a:pt x="87439" y="128708"/>
                  </a:lnTo>
                  <a:lnTo>
                    <a:pt x="100983" y="136317"/>
                  </a:lnTo>
                  <a:lnTo>
                    <a:pt x="159141" y="156906"/>
                  </a:lnTo>
                  <a:lnTo>
                    <a:pt x="189104" y="172376"/>
                  </a:lnTo>
                  <a:lnTo>
                    <a:pt x="218141" y="198571"/>
                  </a:lnTo>
                  <a:lnTo>
                    <a:pt x="248576" y="237622"/>
                  </a:lnTo>
                  <a:lnTo>
                    <a:pt x="251401" y="243584"/>
                  </a:lnTo>
                  <a:lnTo>
                    <a:pt x="252637" y="259729"/>
                  </a:lnTo>
                  <a:lnTo>
                    <a:pt x="247414" y="286986"/>
                  </a:lnTo>
                  <a:lnTo>
                    <a:pt x="239916" y="303058"/>
                  </a:lnTo>
                  <a:lnTo>
                    <a:pt x="229443" y="314961"/>
                  </a:lnTo>
                  <a:lnTo>
                    <a:pt x="208092" y="329691"/>
                  </a:lnTo>
                  <a:lnTo>
                    <a:pt x="173443" y="336277"/>
                  </a:lnTo>
                  <a:lnTo>
                    <a:pt x="123514" y="337074"/>
                  </a:lnTo>
                  <a:lnTo>
                    <a:pt x="75724" y="321089"/>
                  </a:lnTo>
                  <a:lnTo>
                    <a:pt x="56313" y="305405"/>
                  </a:lnTo>
                  <a:lnTo>
                    <a:pt x="50019" y="293393"/>
                  </a:lnTo>
                  <a:lnTo>
                    <a:pt x="44984" y="2747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397596" y="5832087"/>
              <a:ext cx="48864" cy="31673"/>
            </a:xfrm>
            <a:custGeom>
              <a:avLst/>
              <a:gdLst/>
              <a:ahLst/>
              <a:cxnLst/>
              <a:rect l="0" t="0" r="0" b="0"/>
              <a:pathLst>
                <a:path w="48864" h="31673">
                  <a:moveTo>
                    <a:pt x="36559" y="0"/>
                  </a:moveTo>
                  <a:lnTo>
                    <a:pt x="19501" y="0"/>
                  </a:lnTo>
                  <a:lnTo>
                    <a:pt x="13049" y="2142"/>
                  </a:lnTo>
                  <a:lnTo>
                    <a:pt x="2071" y="10234"/>
                  </a:lnTo>
                  <a:lnTo>
                    <a:pt x="0" y="15391"/>
                  </a:lnTo>
                  <a:lnTo>
                    <a:pt x="48" y="20971"/>
                  </a:lnTo>
                  <a:lnTo>
                    <a:pt x="1508" y="26834"/>
                  </a:lnTo>
                  <a:lnTo>
                    <a:pt x="4623" y="30028"/>
                  </a:lnTo>
                  <a:lnTo>
                    <a:pt x="8842" y="31443"/>
                  </a:lnTo>
                  <a:lnTo>
                    <a:pt x="13797" y="31672"/>
                  </a:lnTo>
                  <a:lnTo>
                    <a:pt x="23110" y="28119"/>
                  </a:lnTo>
                  <a:lnTo>
                    <a:pt x="40725" y="14202"/>
                  </a:lnTo>
                  <a:lnTo>
                    <a:pt x="41479" y="12324"/>
                  </a:lnTo>
                  <a:lnTo>
                    <a:pt x="39839" y="11786"/>
                  </a:lnTo>
                  <a:lnTo>
                    <a:pt x="36603" y="12141"/>
                  </a:lnTo>
                  <a:lnTo>
                    <a:pt x="35875" y="13806"/>
                  </a:lnTo>
                  <a:lnTo>
                    <a:pt x="36817" y="16345"/>
                  </a:lnTo>
                  <a:lnTo>
                    <a:pt x="38873" y="19465"/>
                  </a:lnTo>
                  <a:lnTo>
                    <a:pt x="41672" y="20117"/>
                  </a:lnTo>
                  <a:lnTo>
                    <a:pt x="44966" y="19123"/>
                  </a:lnTo>
                  <a:lnTo>
                    <a:pt x="48590" y="17033"/>
                  </a:lnTo>
                  <a:lnTo>
                    <a:pt x="48863" y="15640"/>
                  </a:lnTo>
                  <a:lnTo>
                    <a:pt x="46904" y="14711"/>
                  </a:lnTo>
                  <a:lnTo>
                    <a:pt x="36559" y="12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607666" y="5754971"/>
              <a:ext cx="25706" cy="25706"/>
            </a:xfrm>
            <a:custGeom>
              <a:avLst/>
              <a:gdLst/>
              <a:ahLst/>
              <a:cxnLst/>
              <a:rect l="0" t="0" r="0" b="0"/>
              <a:pathLst>
                <a:path w="25706" h="25706">
                  <a:moveTo>
                    <a:pt x="0" y="25705"/>
                  </a:moveTo>
                  <a:lnTo>
                    <a:pt x="257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651792" y="5748545"/>
              <a:ext cx="193648" cy="309780"/>
            </a:xfrm>
            <a:custGeom>
              <a:avLst/>
              <a:gdLst/>
              <a:ahLst/>
              <a:cxnLst/>
              <a:rect l="0" t="0" r="0" b="0"/>
              <a:pathLst>
                <a:path w="193648" h="309780">
                  <a:moveTo>
                    <a:pt x="71547" y="0"/>
                  </a:moveTo>
                  <a:lnTo>
                    <a:pt x="129430" y="45802"/>
                  </a:lnTo>
                  <a:lnTo>
                    <a:pt x="147248" y="65219"/>
                  </a:lnTo>
                  <a:lnTo>
                    <a:pt x="160390" y="98911"/>
                  </a:lnTo>
                  <a:lnTo>
                    <a:pt x="166450" y="143145"/>
                  </a:lnTo>
                  <a:lnTo>
                    <a:pt x="160754" y="198884"/>
                  </a:lnTo>
                  <a:lnTo>
                    <a:pt x="151055" y="231249"/>
                  </a:lnTo>
                  <a:lnTo>
                    <a:pt x="128587" y="267347"/>
                  </a:lnTo>
                  <a:lnTo>
                    <a:pt x="90756" y="299293"/>
                  </a:lnTo>
                  <a:lnTo>
                    <a:pt x="71526" y="309158"/>
                  </a:lnTo>
                  <a:lnTo>
                    <a:pt x="45439" y="309779"/>
                  </a:lnTo>
                  <a:lnTo>
                    <a:pt x="18510" y="298618"/>
                  </a:lnTo>
                  <a:lnTo>
                    <a:pt x="6799" y="287665"/>
                  </a:lnTo>
                  <a:lnTo>
                    <a:pt x="2676" y="281745"/>
                  </a:lnTo>
                  <a:lnTo>
                    <a:pt x="0" y="265647"/>
                  </a:lnTo>
                  <a:lnTo>
                    <a:pt x="5875" y="226052"/>
                  </a:lnTo>
                  <a:lnTo>
                    <a:pt x="12500" y="206691"/>
                  </a:lnTo>
                  <a:lnTo>
                    <a:pt x="19361" y="196350"/>
                  </a:lnTo>
                  <a:lnTo>
                    <a:pt x="30978" y="188898"/>
                  </a:lnTo>
                  <a:lnTo>
                    <a:pt x="38075" y="185910"/>
                  </a:lnTo>
                  <a:lnTo>
                    <a:pt x="53576" y="184496"/>
                  </a:lnTo>
                  <a:lnTo>
                    <a:pt x="61709" y="185118"/>
                  </a:lnTo>
                  <a:lnTo>
                    <a:pt x="76457" y="191522"/>
                  </a:lnTo>
                  <a:lnTo>
                    <a:pt x="139572" y="238689"/>
                  </a:lnTo>
                  <a:lnTo>
                    <a:pt x="193647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973965" y="5928481"/>
              <a:ext cx="6428" cy="1"/>
            </a:xfrm>
            <a:custGeom>
              <a:avLst/>
              <a:gdLst/>
              <a:ahLst/>
              <a:cxnLst/>
              <a:rect l="0" t="0" r="0" b="0"/>
              <a:pathLst>
                <a:path w="6428" h="1">
                  <a:moveTo>
                    <a:pt x="642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34623" y="5784584"/>
              <a:ext cx="302038" cy="279227"/>
            </a:xfrm>
            <a:custGeom>
              <a:avLst/>
              <a:gdLst/>
              <a:ahLst/>
              <a:cxnLst/>
              <a:rect l="0" t="0" r="0" b="0"/>
              <a:pathLst>
                <a:path w="302038" h="279227">
                  <a:moveTo>
                    <a:pt x="0" y="8945"/>
                  </a:moveTo>
                  <a:lnTo>
                    <a:pt x="30245" y="0"/>
                  </a:lnTo>
                  <a:lnTo>
                    <a:pt x="73936" y="1968"/>
                  </a:lnTo>
                  <a:lnTo>
                    <a:pt x="132161" y="19992"/>
                  </a:lnTo>
                  <a:lnTo>
                    <a:pt x="173265" y="44150"/>
                  </a:lnTo>
                  <a:lnTo>
                    <a:pt x="192003" y="61980"/>
                  </a:lnTo>
                  <a:lnTo>
                    <a:pt x="206202" y="85035"/>
                  </a:lnTo>
                  <a:lnTo>
                    <a:pt x="214535" y="110669"/>
                  </a:lnTo>
                  <a:lnTo>
                    <a:pt x="215808" y="150953"/>
                  </a:lnTo>
                  <a:lnTo>
                    <a:pt x="206716" y="198829"/>
                  </a:lnTo>
                  <a:lnTo>
                    <a:pt x="183939" y="249507"/>
                  </a:lnTo>
                  <a:lnTo>
                    <a:pt x="175527" y="261287"/>
                  </a:lnTo>
                  <a:lnTo>
                    <a:pt x="152528" y="275947"/>
                  </a:lnTo>
                  <a:lnTo>
                    <a:pt x="133243" y="279226"/>
                  </a:lnTo>
                  <a:lnTo>
                    <a:pt x="113486" y="276875"/>
                  </a:lnTo>
                  <a:lnTo>
                    <a:pt x="95184" y="268689"/>
                  </a:lnTo>
                  <a:lnTo>
                    <a:pt x="75646" y="252038"/>
                  </a:lnTo>
                  <a:lnTo>
                    <a:pt x="61381" y="227221"/>
                  </a:lnTo>
                  <a:lnTo>
                    <a:pt x="56318" y="214490"/>
                  </a:lnTo>
                  <a:lnTo>
                    <a:pt x="56276" y="181633"/>
                  </a:lnTo>
                  <a:lnTo>
                    <a:pt x="64197" y="150477"/>
                  </a:lnTo>
                  <a:lnTo>
                    <a:pt x="69217" y="143285"/>
                  </a:lnTo>
                  <a:lnTo>
                    <a:pt x="82412" y="133391"/>
                  </a:lnTo>
                  <a:lnTo>
                    <a:pt x="101605" y="130421"/>
                  </a:lnTo>
                  <a:lnTo>
                    <a:pt x="138600" y="134333"/>
                  </a:lnTo>
                  <a:lnTo>
                    <a:pt x="197767" y="163389"/>
                  </a:lnTo>
                  <a:lnTo>
                    <a:pt x="250570" y="204717"/>
                  </a:lnTo>
                  <a:lnTo>
                    <a:pt x="302037" y="2659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01239" y="5704983"/>
              <a:ext cx="147806" cy="30710"/>
            </a:xfrm>
            <a:custGeom>
              <a:avLst/>
              <a:gdLst/>
              <a:ahLst/>
              <a:cxnLst/>
              <a:rect l="0" t="0" r="0" b="0"/>
              <a:pathLst>
                <a:path w="147806" h="30710">
                  <a:moveTo>
                    <a:pt x="147805" y="17856"/>
                  </a:moveTo>
                  <a:lnTo>
                    <a:pt x="140982" y="11033"/>
                  </a:lnTo>
                  <a:lnTo>
                    <a:pt x="123093" y="3379"/>
                  </a:lnTo>
                  <a:lnTo>
                    <a:pt x="99704" y="0"/>
                  </a:lnTo>
                  <a:lnTo>
                    <a:pt x="59612" y="5756"/>
                  </a:lnTo>
                  <a:lnTo>
                    <a:pt x="26653" y="16527"/>
                  </a:lnTo>
                  <a:lnTo>
                    <a:pt x="0" y="307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228600"/>
            <a:ext cx="243933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 2)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700" y="1244600"/>
            <a:ext cx="7983346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Find the prime factorization of 100 using the tree method.</a:t>
            </a:r>
            <a:endParaRPr lang="en-US" sz="1700">
              <a:solidFill>
                <a:srgbClr val="000000"/>
              </a:solidFill>
              <a:latin typeface="Arial - 2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700" y="5626100"/>
            <a:ext cx="243933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 3)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426200"/>
            <a:ext cx="7932293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Find the prime factorization of 90 using the division method.</a:t>
            </a:r>
            <a:endParaRPr lang="en-US" sz="1700">
              <a:solidFill>
                <a:srgbClr val="000000"/>
              </a:solidFill>
              <a:latin typeface="Arial - 23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75066" y="1760809"/>
            <a:ext cx="813452" cy="739027"/>
            <a:chOff x="3875066" y="1760809"/>
            <a:chExt cx="813452" cy="739027"/>
          </a:xfrm>
        </p:grpSpPr>
        <p:sp>
          <p:nvSpPr>
            <p:cNvPr id="6" name="Freeform 5"/>
            <p:cNvSpPr/>
            <p:nvPr/>
          </p:nvSpPr>
          <p:spPr>
            <a:xfrm>
              <a:off x="3875066" y="1805793"/>
              <a:ext cx="44985" cy="327743"/>
            </a:xfrm>
            <a:custGeom>
              <a:avLst/>
              <a:gdLst/>
              <a:ahLst/>
              <a:cxnLst/>
              <a:rect l="0" t="0" r="0" b="0"/>
              <a:pathLst>
                <a:path w="44985" h="327743">
                  <a:moveTo>
                    <a:pt x="44984" y="0"/>
                  </a:moveTo>
                  <a:lnTo>
                    <a:pt x="40568" y="16820"/>
                  </a:lnTo>
                  <a:lnTo>
                    <a:pt x="38823" y="70031"/>
                  </a:lnTo>
                  <a:lnTo>
                    <a:pt x="33048" y="129859"/>
                  </a:lnTo>
                  <a:lnTo>
                    <a:pt x="25640" y="190600"/>
                  </a:lnTo>
                  <a:lnTo>
                    <a:pt x="16846" y="243718"/>
                  </a:lnTo>
                  <a:lnTo>
                    <a:pt x="4258" y="305506"/>
                  </a:lnTo>
                  <a:lnTo>
                    <a:pt x="0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082465" y="1799367"/>
              <a:ext cx="202715" cy="342315"/>
            </a:xfrm>
            <a:custGeom>
              <a:avLst/>
              <a:gdLst/>
              <a:ahLst/>
              <a:cxnLst/>
              <a:rect l="0" t="0" r="0" b="0"/>
              <a:pathLst>
                <a:path w="202715" h="342315">
                  <a:moveTo>
                    <a:pt x="165327" y="0"/>
                  </a:moveTo>
                  <a:lnTo>
                    <a:pt x="144805" y="12403"/>
                  </a:lnTo>
                  <a:lnTo>
                    <a:pt x="95004" y="70726"/>
                  </a:lnTo>
                  <a:lnTo>
                    <a:pt x="56111" y="129094"/>
                  </a:lnTo>
                  <a:lnTo>
                    <a:pt x="24666" y="186570"/>
                  </a:lnTo>
                  <a:lnTo>
                    <a:pt x="4173" y="238391"/>
                  </a:lnTo>
                  <a:lnTo>
                    <a:pt x="0" y="268581"/>
                  </a:lnTo>
                  <a:lnTo>
                    <a:pt x="2832" y="285739"/>
                  </a:lnTo>
                  <a:lnTo>
                    <a:pt x="19265" y="325535"/>
                  </a:lnTo>
                  <a:lnTo>
                    <a:pt x="22968" y="330555"/>
                  </a:lnTo>
                  <a:lnTo>
                    <a:pt x="36603" y="338037"/>
                  </a:lnTo>
                  <a:lnTo>
                    <a:pt x="53136" y="342314"/>
                  </a:lnTo>
                  <a:lnTo>
                    <a:pt x="74486" y="340707"/>
                  </a:lnTo>
                  <a:lnTo>
                    <a:pt x="87823" y="337550"/>
                  </a:lnTo>
                  <a:lnTo>
                    <a:pt x="130146" y="307631"/>
                  </a:lnTo>
                  <a:lnTo>
                    <a:pt x="165952" y="260887"/>
                  </a:lnTo>
                  <a:lnTo>
                    <a:pt x="194995" y="200942"/>
                  </a:lnTo>
                  <a:lnTo>
                    <a:pt x="202714" y="149654"/>
                  </a:lnTo>
                  <a:lnTo>
                    <a:pt x="200242" y="113897"/>
                  </a:lnTo>
                  <a:lnTo>
                    <a:pt x="192164" y="84460"/>
                  </a:lnTo>
                  <a:lnTo>
                    <a:pt x="177557" y="59922"/>
                  </a:lnTo>
                  <a:lnTo>
                    <a:pt x="156677" y="37404"/>
                  </a:lnTo>
                  <a:lnTo>
                    <a:pt x="139622" y="25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376839" y="1760809"/>
              <a:ext cx="311679" cy="301027"/>
            </a:xfrm>
            <a:custGeom>
              <a:avLst/>
              <a:gdLst/>
              <a:ahLst/>
              <a:cxnLst/>
              <a:rect l="0" t="0" r="0" b="0"/>
              <a:pathLst>
                <a:path w="311679" h="301027">
                  <a:moveTo>
                    <a:pt x="172990" y="12853"/>
                  </a:moveTo>
                  <a:lnTo>
                    <a:pt x="128444" y="24528"/>
                  </a:lnTo>
                  <a:lnTo>
                    <a:pt x="77960" y="53496"/>
                  </a:lnTo>
                  <a:lnTo>
                    <a:pt x="31691" y="99928"/>
                  </a:lnTo>
                  <a:lnTo>
                    <a:pt x="11766" y="133085"/>
                  </a:lnTo>
                  <a:lnTo>
                    <a:pt x="3437" y="159311"/>
                  </a:lnTo>
                  <a:lnTo>
                    <a:pt x="0" y="206902"/>
                  </a:lnTo>
                  <a:lnTo>
                    <a:pt x="6457" y="233228"/>
                  </a:lnTo>
                  <a:lnTo>
                    <a:pt x="26563" y="262581"/>
                  </a:lnTo>
                  <a:lnTo>
                    <a:pt x="38650" y="275932"/>
                  </a:lnTo>
                  <a:lnTo>
                    <a:pt x="54970" y="285199"/>
                  </a:lnTo>
                  <a:lnTo>
                    <a:pt x="100563" y="298656"/>
                  </a:lnTo>
                  <a:lnTo>
                    <a:pt x="161789" y="301026"/>
                  </a:lnTo>
                  <a:lnTo>
                    <a:pt x="210328" y="289642"/>
                  </a:lnTo>
                  <a:lnTo>
                    <a:pt x="246585" y="268726"/>
                  </a:lnTo>
                  <a:lnTo>
                    <a:pt x="281773" y="234207"/>
                  </a:lnTo>
                  <a:lnTo>
                    <a:pt x="302006" y="201076"/>
                  </a:lnTo>
                  <a:lnTo>
                    <a:pt x="310388" y="174855"/>
                  </a:lnTo>
                  <a:lnTo>
                    <a:pt x="311678" y="136276"/>
                  </a:lnTo>
                  <a:lnTo>
                    <a:pt x="302590" y="92999"/>
                  </a:lnTo>
                  <a:lnTo>
                    <a:pt x="271401" y="38676"/>
                  </a:lnTo>
                  <a:lnTo>
                    <a:pt x="258637" y="22725"/>
                  </a:lnTo>
                  <a:lnTo>
                    <a:pt x="2179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926476" y="2255635"/>
              <a:ext cx="295612" cy="244201"/>
            </a:xfrm>
            <a:custGeom>
              <a:avLst/>
              <a:gdLst/>
              <a:ahLst/>
              <a:cxnLst/>
              <a:rect l="0" t="0" r="0" b="0"/>
              <a:pathLst>
                <a:path w="295612" h="244201">
                  <a:moveTo>
                    <a:pt x="295611" y="0"/>
                  </a:moveTo>
                  <a:lnTo>
                    <a:pt x="243263" y="58597"/>
                  </a:lnTo>
                  <a:lnTo>
                    <a:pt x="186183" y="110757"/>
                  </a:lnTo>
                  <a:lnTo>
                    <a:pt x="122962" y="160370"/>
                  </a:lnTo>
                  <a:lnTo>
                    <a:pt x="65286" y="200495"/>
                  </a:lnTo>
                  <a:lnTo>
                    <a:pt x="5730" y="240377"/>
                  </a:lnTo>
                  <a:lnTo>
                    <a:pt x="0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209234" y="2217077"/>
              <a:ext cx="276333" cy="237775"/>
            </a:xfrm>
            <a:custGeom>
              <a:avLst/>
              <a:gdLst/>
              <a:ahLst/>
              <a:cxnLst/>
              <a:rect l="0" t="0" r="0" b="0"/>
              <a:pathLst>
                <a:path w="276333" h="237775">
                  <a:moveTo>
                    <a:pt x="0" y="0"/>
                  </a:moveTo>
                  <a:lnTo>
                    <a:pt x="5845" y="14678"/>
                  </a:lnTo>
                  <a:lnTo>
                    <a:pt x="64417" y="77224"/>
                  </a:lnTo>
                  <a:lnTo>
                    <a:pt x="120218" y="122821"/>
                  </a:lnTo>
                  <a:lnTo>
                    <a:pt x="182983" y="176261"/>
                  </a:lnTo>
                  <a:lnTo>
                    <a:pt x="243671" y="218038"/>
                  </a:lnTo>
                  <a:lnTo>
                    <a:pt x="276332" y="237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37298" y="2506683"/>
            <a:ext cx="1440273" cy="330320"/>
            <a:chOff x="3437298" y="2506683"/>
            <a:chExt cx="1440273" cy="330320"/>
          </a:xfrm>
        </p:grpSpPr>
        <p:sp>
          <p:nvSpPr>
            <p:cNvPr id="12" name="Freeform 11"/>
            <p:cNvSpPr/>
            <p:nvPr/>
          </p:nvSpPr>
          <p:spPr>
            <a:xfrm>
              <a:off x="3437298" y="2559880"/>
              <a:ext cx="239082" cy="277123"/>
            </a:xfrm>
            <a:custGeom>
              <a:avLst/>
              <a:gdLst/>
              <a:ahLst/>
              <a:cxnLst/>
              <a:rect l="0" t="0" r="0" b="0"/>
              <a:pathLst>
                <a:path w="239082" h="277123">
                  <a:moveTo>
                    <a:pt x="193568" y="29923"/>
                  </a:moveTo>
                  <a:lnTo>
                    <a:pt x="186745" y="23100"/>
                  </a:lnTo>
                  <a:lnTo>
                    <a:pt x="145467" y="5244"/>
                  </a:lnTo>
                  <a:lnTo>
                    <a:pt x="117036" y="0"/>
                  </a:lnTo>
                  <a:lnTo>
                    <a:pt x="102193" y="2581"/>
                  </a:lnTo>
                  <a:lnTo>
                    <a:pt x="67580" y="16141"/>
                  </a:lnTo>
                  <a:lnTo>
                    <a:pt x="23276" y="53325"/>
                  </a:lnTo>
                  <a:lnTo>
                    <a:pt x="5989" y="80138"/>
                  </a:lnTo>
                  <a:lnTo>
                    <a:pt x="0" y="93655"/>
                  </a:lnTo>
                  <a:lnTo>
                    <a:pt x="974" y="98116"/>
                  </a:lnTo>
                  <a:lnTo>
                    <a:pt x="4479" y="101091"/>
                  </a:lnTo>
                  <a:lnTo>
                    <a:pt x="9672" y="103073"/>
                  </a:lnTo>
                  <a:lnTo>
                    <a:pt x="30626" y="102453"/>
                  </a:lnTo>
                  <a:lnTo>
                    <a:pt x="87617" y="97673"/>
                  </a:lnTo>
                  <a:lnTo>
                    <a:pt x="144337" y="101654"/>
                  </a:lnTo>
                  <a:lnTo>
                    <a:pt x="178396" y="114517"/>
                  </a:lnTo>
                  <a:lnTo>
                    <a:pt x="211827" y="135739"/>
                  </a:lnTo>
                  <a:lnTo>
                    <a:pt x="231502" y="160945"/>
                  </a:lnTo>
                  <a:lnTo>
                    <a:pt x="235994" y="168682"/>
                  </a:lnTo>
                  <a:lnTo>
                    <a:pt x="239081" y="186798"/>
                  </a:lnTo>
                  <a:lnTo>
                    <a:pt x="235245" y="220696"/>
                  </a:lnTo>
                  <a:lnTo>
                    <a:pt x="226227" y="237983"/>
                  </a:lnTo>
                  <a:lnTo>
                    <a:pt x="214510" y="252149"/>
                  </a:lnTo>
                  <a:lnTo>
                    <a:pt x="198583" y="261979"/>
                  </a:lnTo>
                  <a:lnTo>
                    <a:pt x="173296" y="270984"/>
                  </a:lnTo>
                  <a:lnTo>
                    <a:pt x="119451" y="277122"/>
                  </a:lnTo>
                  <a:lnTo>
                    <a:pt x="65172" y="268674"/>
                  </a:lnTo>
                  <a:lnTo>
                    <a:pt x="13631" y="2484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47325" y="2583377"/>
              <a:ext cx="225758" cy="241538"/>
            </a:xfrm>
            <a:custGeom>
              <a:avLst/>
              <a:gdLst/>
              <a:ahLst/>
              <a:cxnLst/>
              <a:rect l="0" t="0" r="0" b="0"/>
              <a:pathLst>
                <a:path w="225758" h="241538">
                  <a:moveTo>
                    <a:pt x="127741" y="0"/>
                  </a:moveTo>
                  <a:lnTo>
                    <a:pt x="114095" y="3412"/>
                  </a:lnTo>
                  <a:lnTo>
                    <a:pt x="101683" y="12703"/>
                  </a:lnTo>
                  <a:lnTo>
                    <a:pt x="44190" y="74494"/>
                  </a:lnTo>
                  <a:lnTo>
                    <a:pt x="8158" y="136941"/>
                  </a:lnTo>
                  <a:lnTo>
                    <a:pt x="1864" y="162754"/>
                  </a:lnTo>
                  <a:lnTo>
                    <a:pt x="0" y="188492"/>
                  </a:lnTo>
                  <a:lnTo>
                    <a:pt x="9682" y="217618"/>
                  </a:lnTo>
                  <a:lnTo>
                    <a:pt x="20289" y="230720"/>
                  </a:lnTo>
                  <a:lnTo>
                    <a:pt x="26117" y="235213"/>
                  </a:lnTo>
                  <a:lnTo>
                    <a:pt x="58200" y="241537"/>
                  </a:lnTo>
                  <a:lnTo>
                    <a:pt x="89126" y="240000"/>
                  </a:lnTo>
                  <a:lnTo>
                    <a:pt x="116379" y="231610"/>
                  </a:lnTo>
                  <a:lnTo>
                    <a:pt x="176257" y="192429"/>
                  </a:lnTo>
                  <a:lnTo>
                    <a:pt x="207490" y="160610"/>
                  </a:lnTo>
                  <a:lnTo>
                    <a:pt x="225757" y="122096"/>
                  </a:lnTo>
                  <a:lnTo>
                    <a:pt x="224618" y="105437"/>
                  </a:lnTo>
                  <a:lnTo>
                    <a:pt x="219352" y="88275"/>
                  </a:lnTo>
                  <a:lnTo>
                    <a:pt x="206930" y="69156"/>
                  </a:lnTo>
                  <a:lnTo>
                    <a:pt x="153446" y="19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94345" y="26026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62681" y="2506683"/>
              <a:ext cx="314890" cy="295190"/>
            </a:xfrm>
            <a:custGeom>
              <a:avLst/>
              <a:gdLst/>
              <a:ahLst/>
              <a:cxnLst/>
              <a:rect l="0" t="0" r="0" b="0"/>
              <a:pathLst>
                <a:path w="314890" h="295190">
                  <a:moveTo>
                    <a:pt x="0" y="18857"/>
                  </a:moveTo>
                  <a:lnTo>
                    <a:pt x="6823" y="12034"/>
                  </a:lnTo>
                  <a:lnTo>
                    <a:pt x="24712" y="4380"/>
                  </a:lnTo>
                  <a:lnTo>
                    <a:pt x="73121" y="0"/>
                  </a:lnTo>
                  <a:lnTo>
                    <a:pt x="107877" y="5506"/>
                  </a:lnTo>
                  <a:lnTo>
                    <a:pt x="146477" y="21509"/>
                  </a:lnTo>
                  <a:lnTo>
                    <a:pt x="202173" y="61875"/>
                  </a:lnTo>
                  <a:lnTo>
                    <a:pt x="220482" y="85949"/>
                  </a:lnTo>
                  <a:lnTo>
                    <a:pt x="239338" y="133322"/>
                  </a:lnTo>
                  <a:lnTo>
                    <a:pt x="239348" y="156863"/>
                  </a:lnTo>
                  <a:lnTo>
                    <a:pt x="232241" y="185275"/>
                  </a:lnTo>
                  <a:lnTo>
                    <a:pt x="225556" y="198498"/>
                  </a:lnTo>
                  <a:lnTo>
                    <a:pt x="186748" y="237326"/>
                  </a:lnTo>
                  <a:lnTo>
                    <a:pt x="160375" y="249800"/>
                  </a:lnTo>
                  <a:lnTo>
                    <a:pt x="101736" y="264976"/>
                  </a:lnTo>
                  <a:lnTo>
                    <a:pt x="49361" y="263555"/>
                  </a:lnTo>
                  <a:lnTo>
                    <a:pt x="34077" y="257566"/>
                  </a:lnTo>
                  <a:lnTo>
                    <a:pt x="20858" y="247050"/>
                  </a:lnTo>
                  <a:lnTo>
                    <a:pt x="10222" y="232856"/>
                  </a:lnTo>
                  <a:lnTo>
                    <a:pt x="6447" y="218931"/>
                  </a:lnTo>
                  <a:lnTo>
                    <a:pt x="6440" y="212219"/>
                  </a:lnTo>
                  <a:lnTo>
                    <a:pt x="10241" y="200952"/>
                  </a:lnTo>
                  <a:lnTo>
                    <a:pt x="13254" y="195949"/>
                  </a:lnTo>
                  <a:lnTo>
                    <a:pt x="34551" y="178672"/>
                  </a:lnTo>
                  <a:lnTo>
                    <a:pt x="57246" y="172000"/>
                  </a:lnTo>
                  <a:lnTo>
                    <a:pt x="102308" y="167717"/>
                  </a:lnTo>
                  <a:lnTo>
                    <a:pt x="119016" y="170939"/>
                  </a:lnTo>
                  <a:lnTo>
                    <a:pt x="154019" y="188056"/>
                  </a:lnTo>
                  <a:lnTo>
                    <a:pt x="174558" y="205847"/>
                  </a:lnTo>
                  <a:lnTo>
                    <a:pt x="228144" y="266810"/>
                  </a:lnTo>
                  <a:lnTo>
                    <a:pt x="240634" y="276863"/>
                  </a:lnTo>
                  <a:lnTo>
                    <a:pt x="267738" y="289124"/>
                  </a:lnTo>
                  <a:lnTo>
                    <a:pt x="314889" y="2951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4421237" y="2403440"/>
            <a:ext cx="700343" cy="538837"/>
          </a:xfrm>
          <a:custGeom>
            <a:avLst/>
            <a:gdLst/>
            <a:ahLst/>
            <a:cxnLst/>
            <a:rect l="0" t="0" r="0" b="0"/>
            <a:pathLst>
              <a:path w="700343" h="538837">
                <a:moveTo>
                  <a:pt x="584860" y="32132"/>
                </a:moveTo>
                <a:lnTo>
                  <a:pt x="530040" y="26301"/>
                </a:lnTo>
                <a:lnTo>
                  <a:pt x="466709" y="25784"/>
                </a:lnTo>
                <a:lnTo>
                  <a:pt x="406330" y="25713"/>
                </a:lnTo>
                <a:lnTo>
                  <a:pt x="348270" y="31239"/>
                </a:lnTo>
                <a:lnTo>
                  <a:pt x="284881" y="35465"/>
                </a:lnTo>
                <a:lnTo>
                  <a:pt x="224411" y="38151"/>
                </a:lnTo>
                <a:lnTo>
                  <a:pt x="165778" y="34088"/>
                </a:lnTo>
                <a:lnTo>
                  <a:pt x="105942" y="27887"/>
                </a:lnTo>
                <a:lnTo>
                  <a:pt x="47007" y="18843"/>
                </a:lnTo>
                <a:lnTo>
                  <a:pt x="19731" y="10625"/>
                </a:lnTo>
                <a:lnTo>
                  <a:pt x="13890" y="11367"/>
                </a:lnTo>
                <a:lnTo>
                  <a:pt x="3592" y="17905"/>
                </a:lnTo>
                <a:lnTo>
                  <a:pt x="988" y="22647"/>
                </a:lnTo>
                <a:lnTo>
                  <a:pt x="0" y="33629"/>
                </a:lnTo>
                <a:lnTo>
                  <a:pt x="13083" y="91534"/>
                </a:lnTo>
                <a:lnTo>
                  <a:pt x="21297" y="114234"/>
                </a:lnTo>
                <a:lnTo>
                  <a:pt x="43915" y="169518"/>
                </a:lnTo>
                <a:lnTo>
                  <a:pt x="59757" y="224074"/>
                </a:lnTo>
                <a:lnTo>
                  <a:pt x="72872" y="278211"/>
                </a:lnTo>
                <a:lnTo>
                  <a:pt x="82336" y="335394"/>
                </a:lnTo>
                <a:lnTo>
                  <a:pt x="88526" y="398099"/>
                </a:lnTo>
                <a:lnTo>
                  <a:pt x="90549" y="456093"/>
                </a:lnTo>
                <a:lnTo>
                  <a:pt x="95819" y="480018"/>
                </a:lnTo>
                <a:lnTo>
                  <a:pt x="102364" y="493957"/>
                </a:lnTo>
                <a:lnTo>
                  <a:pt x="113841" y="503484"/>
                </a:lnTo>
                <a:lnTo>
                  <a:pt x="171678" y="522428"/>
                </a:lnTo>
                <a:lnTo>
                  <a:pt x="227707" y="521275"/>
                </a:lnTo>
                <a:lnTo>
                  <a:pt x="287584" y="520597"/>
                </a:lnTo>
                <a:lnTo>
                  <a:pt x="345600" y="518633"/>
                </a:lnTo>
                <a:lnTo>
                  <a:pt x="405357" y="514503"/>
                </a:lnTo>
                <a:lnTo>
                  <a:pt x="464138" y="519227"/>
                </a:lnTo>
                <a:lnTo>
                  <a:pt x="525240" y="522321"/>
                </a:lnTo>
                <a:lnTo>
                  <a:pt x="586898" y="526687"/>
                </a:lnTo>
                <a:lnTo>
                  <a:pt x="647612" y="534881"/>
                </a:lnTo>
                <a:lnTo>
                  <a:pt x="677941" y="538836"/>
                </a:lnTo>
                <a:lnTo>
                  <a:pt x="690730" y="535569"/>
                </a:lnTo>
                <a:lnTo>
                  <a:pt x="696140" y="532699"/>
                </a:lnTo>
                <a:lnTo>
                  <a:pt x="699033" y="527215"/>
                </a:lnTo>
                <a:lnTo>
                  <a:pt x="700342" y="511602"/>
                </a:lnTo>
                <a:lnTo>
                  <a:pt x="697065" y="489562"/>
                </a:lnTo>
                <a:lnTo>
                  <a:pt x="670087" y="430044"/>
                </a:lnTo>
                <a:lnTo>
                  <a:pt x="651384" y="370554"/>
                </a:lnTo>
                <a:lnTo>
                  <a:pt x="640377" y="313638"/>
                </a:lnTo>
                <a:lnTo>
                  <a:pt x="631098" y="252471"/>
                </a:lnTo>
                <a:lnTo>
                  <a:pt x="624421" y="191891"/>
                </a:lnTo>
                <a:lnTo>
                  <a:pt x="614561" y="133813"/>
                </a:lnTo>
                <a:lnTo>
                  <a:pt x="607504" y="75955"/>
                </a:lnTo>
                <a:lnTo>
                  <a:pt x="595490" y="18117"/>
                </a:lnTo>
                <a:lnTo>
                  <a:pt x="591250" y="8052"/>
                </a:lnTo>
                <a:lnTo>
                  <a:pt x="584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380240" y="2917545"/>
            <a:ext cx="610500" cy="244201"/>
            <a:chOff x="3380240" y="2917545"/>
            <a:chExt cx="610500" cy="244201"/>
          </a:xfrm>
        </p:grpSpPr>
        <p:sp>
          <p:nvSpPr>
            <p:cNvPr id="18" name="Freeform 17"/>
            <p:cNvSpPr/>
            <p:nvPr/>
          </p:nvSpPr>
          <p:spPr>
            <a:xfrm>
              <a:off x="3380240" y="2917545"/>
              <a:ext cx="347022" cy="224922"/>
            </a:xfrm>
            <a:custGeom>
              <a:avLst/>
              <a:gdLst/>
              <a:ahLst/>
              <a:cxnLst/>
              <a:rect l="0" t="0" r="0" b="0"/>
              <a:pathLst>
                <a:path w="347022" h="224922">
                  <a:moveTo>
                    <a:pt x="347021" y="0"/>
                  </a:moveTo>
                  <a:lnTo>
                    <a:pt x="311884" y="52334"/>
                  </a:lnTo>
                  <a:lnTo>
                    <a:pt x="250174" y="93312"/>
                  </a:lnTo>
                  <a:lnTo>
                    <a:pt x="189366" y="132786"/>
                  </a:lnTo>
                  <a:lnTo>
                    <a:pt x="129983" y="168988"/>
                  </a:lnTo>
                  <a:lnTo>
                    <a:pt x="115607" y="179355"/>
                  </a:lnTo>
                  <a:lnTo>
                    <a:pt x="58126" y="206701"/>
                  </a:lnTo>
                  <a:lnTo>
                    <a:pt x="0" y="224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688703" y="2917545"/>
              <a:ext cx="302037" cy="244201"/>
            </a:xfrm>
            <a:custGeom>
              <a:avLst/>
              <a:gdLst/>
              <a:ahLst/>
              <a:cxnLst/>
              <a:rect l="0" t="0" r="0" b="0"/>
              <a:pathLst>
                <a:path w="302037" h="244201">
                  <a:moveTo>
                    <a:pt x="0" y="0"/>
                  </a:moveTo>
                  <a:lnTo>
                    <a:pt x="11689" y="10261"/>
                  </a:lnTo>
                  <a:lnTo>
                    <a:pt x="72760" y="54429"/>
                  </a:lnTo>
                  <a:lnTo>
                    <a:pt x="135255" y="109003"/>
                  </a:lnTo>
                  <a:lnTo>
                    <a:pt x="197099" y="158247"/>
                  </a:lnTo>
                  <a:lnTo>
                    <a:pt x="256478" y="207603"/>
                  </a:lnTo>
                  <a:lnTo>
                    <a:pt x="302036" y="24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11138" y="3195721"/>
            <a:ext cx="1143081" cy="293767"/>
            <a:chOff x="3111138" y="3195721"/>
            <a:chExt cx="1143081" cy="293767"/>
          </a:xfrm>
        </p:grpSpPr>
        <p:sp>
          <p:nvSpPr>
            <p:cNvPr id="21" name="Freeform 20"/>
            <p:cNvSpPr/>
            <p:nvPr/>
          </p:nvSpPr>
          <p:spPr>
            <a:xfrm>
              <a:off x="3111138" y="3195721"/>
              <a:ext cx="203347" cy="293767"/>
            </a:xfrm>
            <a:custGeom>
              <a:avLst/>
              <a:gdLst/>
              <a:ahLst/>
              <a:cxnLst/>
              <a:rect l="0" t="0" r="0" b="0"/>
              <a:pathLst>
                <a:path w="203347" h="293767">
                  <a:moveTo>
                    <a:pt x="37755" y="36714"/>
                  </a:moveTo>
                  <a:lnTo>
                    <a:pt x="30932" y="29891"/>
                  </a:lnTo>
                  <a:lnTo>
                    <a:pt x="30350" y="25739"/>
                  </a:lnTo>
                  <a:lnTo>
                    <a:pt x="33512" y="15413"/>
                  </a:lnTo>
                  <a:lnTo>
                    <a:pt x="37782" y="11089"/>
                  </a:lnTo>
                  <a:lnTo>
                    <a:pt x="50143" y="4380"/>
                  </a:lnTo>
                  <a:lnTo>
                    <a:pt x="76572" y="0"/>
                  </a:lnTo>
                  <a:lnTo>
                    <a:pt x="100190" y="2114"/>
                  </a:lnTo>
                  <a:lnTo>
                    <a:pt x="120755" y="10673"/>
                  </a:lnTo>
                  <a:lnTo>
                    <a:pt x="159807" y="43675"/>
                  </a:lnTo>
                  <a:lnTo>
                    <a:pt x="184122" y="74081"/>
                  </a:lnTo>
                  <a:lnTo>
                    <a:pt x="199801" y="112685"/>
                  </a:lnTo>
                  <a:lnTo>
                    <a:pt x="203346" y="139592"/>
                  </a:lnTo>
                  <a:lnTo>
                    <a:pt x="195763" y="187371"/>
                  </a:lnTo>
                  <a:lnTo>
                    <a:pt x="182871" y="209165"/>
                  </a:lnTo>
                  <a:lnTo>
                    <a:pt x="146766" y="239744"/>
                  </a:lnTo>
                  <a:lnTo>
                    <a:pt x="124242" y="249515"/>
                  </a:lnTo>
                  <a:lnTo>
                    <a:pt x="92656" y="250110"/>
                  </a:lnTo>
                  <a:lnTo>
                    <a:pt x="45052" y="239954"/>
                  </a:lnTo>
                  <a:lnTo>
                    <a:pt x="28571" y="230299"/>
                  </a:lnTo>
                  <a:lnTo>
                    <a:pt x="10209" y="208398"/>
                  </a:lnTo>
                  <a:lnTo>
                    <a:pt x="1473" y="193465"/>
                  </a:lnTo>
                  <a:lnTo>
                    <a:pt x="0" y="186199"/>
                  </a:lnTo>
                  <a:lnTo>
                    <a:pt x="2172" y="172413"/>
                  </a:lnTo>
                  <a:lnTo>
                    <a:pt x="11423" y="152609"/>
                  </a:lnTo>
                  <a:lnTo>
                    <a:pt x="18058" y="148251"/>
                  </a:lnTo>
                  <a:lnTo>
                    <a:pt x="36855" y="143408"/>
                  </a:lnTo>
                  <a:lnTo>
                    <a:pt x="68112" y="147505"/>
                  </a:lnTo>
                  <a:lnTo>
                    <a:pt x="89750" y="157764"/>
                  </a:lnTo>
                  <a:lnTo>
                    <a:pt x="119470" y="190313"/>
                  </a:lnTo>
                  <a:lnTo>
                    <a:pt x="138072" y="223348"/>
                  </a:lnTo>
                  <a:lnTo>
                    <a:pt x="149654" y="259123"/>
                  </a:lnTo>
                  <a:lnTo>
                    <a:pt x="153024" y="282232"/>
                  </a:lnTo>
                  <a:lnTo>
                    <a:pt x="159854" y="293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00529" y="3213156"/>
              <a:ext cx="187013" cy="196370"/>
            </a:xfrm>
            <a:custGeom>
              <a:avLst/>
              <a:gdLst/>
              <a:ahLst/>
              <a:cxnLst/>
              <a:rect l="0" t="0" r="0" b="0"/>
              <a:pathLst>
                <a:path w="187013" h="196370">
                  <a:moveTo>
                    <a:pt x="172500" y="0"/>
                  </a:moveTo>
                  <a:lnTo>
                    <a:pt x="149624" y="5086"/>
                  </a:lnTo>
                  <a:lnTo>
                    <a:pt x="89418" y="6309"/>
                  </a:lnTo>
                  <a:lnTo>
                    <a:pt x="53030" y="9814"/>
                  </a:lnTo>
                  <a:lnTo>
                    <a:pt x="31901" y="18775"/>
                  </a:lnTo>
                  <a:lnTo>
                    <a:pt x="15485" y="30475"/>
                  </a:lnTo>
                  <a:lnTo>
                    <a:pt x="1576" y="46397"/>
                  </a:lnTo>
                  <a:lnTo>
                    <a:pt x="0" y="51638"/>
                  </a:lnTo>
                  <a:lnTo>
                    <a:pt x="377" y="56561"/>
                  </a:lnTo>
                  <a:lnTo>
                    <a:pt x="2057" y="61270"/>
                  </a:lnTo>
                  <a:lnTo>
                    <a:pt x="4605" y="62982"/>
                  </a:lnTo>
                  <a:lnTo>
                    <a:pt x="7731" y="62695"/>
                  </a:lnTo>
                  <a:lnTo>
                    <a:pt x="29833" y="55385"/>
                  </a:lnTo>
                  <a:lnTo>
                    <a:pt x="84055" y="53837"/>
                  </a:lnTo>
                  <a:lnTo>
                    <a:pt x="108200" y="58201"/>
                  </a:lnTo>
                  <a:lnTo>
                    <a:pt x="147078" y="76553"/>
                  </a:lnTo>
                  <a:lnTo>
                    <a:pt x="169144" y="94141"/>
                  </a:lnTo>
                  <a:lnTo>
                    <a:pt x="179440" y="110484"/>
                  </a:lnTo>
                  <a:lnTo>
                    <a:pt x="187012" y="132304"/>
                  </a:lnTo>
                  <a:lnTo>
                    <a:pt x="186955" y="156858"/>
                  </a:lnTo>
                  <a:lnTo>
                    <a:pt x="180353" y="171821"/>
                  </a:lnTo>
                  <a:lnTo>
                    <a:pt x="175593" y="178810"/>
                  </a:lnTo>
                  <a:lnTo>
                    <a:pt x="162688" y="188480"/>
                  </a:lnTo>
                  <a:lnTo>
                    <a:pt x="145290" y="194444"/>
                  </a:lnTo>
                  <a:lnTo>
                    <a:pt x="97203" y="196369"/>
                  </a:lnTo>
                  <a:lnTo>
                    <a:pt x="76914" y="192952"/>
                  </a:lnTo>
                  <a:lnTo>
                    <a:pt x="38239" y="174708"/>
                  </a:lnTo>
                  <a:lnTo>
                    <a:pt x="18269" y="154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003592" y="3204211"/>
              <a:ext cx="250627" cy="278851"/>
            </a:xfrm>
            <a:custGeom>
              <a:avLst/>
              <a:gdLst/>
              <a:ahLst/>
              <a:cxnLst/>
              <a:rect l="0" t="0" r="0" b="0"/>
              <a:pathLst>
                <a:path w="250627" h="278851">
                  <a:moveTo>
                    <a:pt x="0" y="8945"/>
                  </a:moveTo>
                  <a:lnTo>
                    <a:pt x="33656" y="0"/>
                  </a:lnTo>
                  <a:lnTo>
                    <a:pt x="56384" y="662"/>
                  </a:lnTo>
                  <a:lnTo>
                    <a:pt x="91682" y="11168"/>
                  </a:lnTo>
                  <a:lnTo>
                    <a:pt x="114277" y="24360"/>
                  </a:lnTo>
                  <a:lnTo>
                    <a:pt x="160576" y="70343"/>
                  </a:lnTo>
                  <a:lnTo>
                    <a:pt x="184731" y="125992"/>
                  </a:lnTo>
                  <a:lnTo>
                    <a:pt x="190402" y="152238"/>
                  </a:lnTo>
                  <a:lnTo>
                    <a:pt x="187187" y="181564"/>
                  </a:lnTo>
                  <a:lnTo>
                    <a:pt x="174823" y="220221"/>
                  </a:lnTo>
                  <a:lnTo>
                    <a:pt x="167906" y="230419"/>
                  </a:lnTo>
                  <a:lnTo>
                    <a:pt x="149159" y="244190"/>
                  </a:lnTo>
                  <a:lnTo>
                    <a:pt x="128927" y="253903"/>
                  </a:lnTo>
                  <a:lnTo>
                    <a:pt x="115852" y="255148"/>
                  </a:lnTo>
                  <a:lnTo>
                    <a:pt x="90004" y="250129"/>
                  </a:lnTo>
                  <a:lnTo>
                    <a:pt x="70700" y="237494"/>
                  </a:lnTo>
                  <a:lnTo>
                    <a:pt x="54825" y="223596"/>
                  </a:lnTo>
                  <a:lnTo>
                    <a:pt x="44489" y="203610"/>
                  </a:lnTo>
                  <a:lnTo>
                    <a:pt x="43098" y="187811"/>
                  </a:lnTo>
                  <a:lnTo>
                    <a:pt x="43727" y="179599"/>
                  </a:lnTo>
                  <a:lnTo>
                    <a:pt x="47002" y="172697"/>
                  </a:lnTo>
                  <a:lnTo>
                    <a:pt x="58258" y="161220"/>
                  </a:lnTo>
                  <a:lnTo>
                    <a:pt x="65258" y="158301"/>
                  </a:lnTo>
                  <a:lnTo>
                    <a:pt x="80652" y="156964"/>
                  </a:lnTo>
                  <a:lnTo>
                    <a:pt x="108788" y="167047"/>
                  </a:lnTo>
                  <a:lnTo>
                    <a:pt x="129501" y="180191"/>
                  </a:lnTo>
                  <a:lnTo>
                    <a:pt x="178105" y="237385"/>
                  </a:lnTo>
                  <a:lnTo>
                    <a:pt x="209697" y="263995"/>
                  </a:lnTo>
                  <a:lnTo>
                    <a:pt x="229930" y="274131"/>
                  </a:lnTo>
                  <a:lnTo>
                    <a:pt x="250626" y="278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3902309" y="3094439"/>
            <a:ext cx="530002" cy="451624"/>
          </a:xfrm>
          <a:custGeom>
            <a:avLst/>
            <a:gdLst/>
            <a:ahLst/>
            <a:cxnLst/>
            <a:rect l="0" t="0" r="0" b="0"/>
            <a:pathLst>
              <a:path w="530002" h="451624">
                <a:moveTo>
                  <a:pt x="371188" y="28748"/>
                </a:moveTo>
                <a:lnTo>
                  <a:pt x="316368" y="34579"/>
                </a:lnTo>
                <a:lnTo>
                  <a:pt x="253038" y="35096"/>
                </a:lnTo>
                <a:lnTo>
                  <a:pt x="196071" y="29635"/>
                </a:lnTo>
                <a:lnTo>
                  <a:pt x="135588" y="22255"/>
                </a:lnTo>
                <a:lnTo>
                  <a:pt x="76858" y="9340"/>
                </a:lnTo>
                <a:lnTo>
                  <a:pt x="20322" y="1692"/>
                </a:lnTo>
                <a:lnTo>
                  <a:pt x="13035" y="0"/>
                </a:lnTo>
                <a:lnTo>
                  <a:pt x="8177" y="1728"/>
                </a:lnTo>
                <a:lnTo>
                  <a:pt x="4939" y="5737"/>
                </a:lnTo>
                <a:lnTo>
                  <a:pt x="2780" y="11265"/>
                </a:lnTo>
                <a:lnTo>
                  <a:pt x="4445" y="46504"/>
                </a:lnTo>
                <a:lnTo>
                  <a:pt x="13681" y="99687"/>
                </a:lnTo>
                <a:lnTo>
                  <a:pt x="17207" y="159432"/>
                </a:lnTo>
                <a:lnTo>
                  <a:pt x="16957" y="218516"/>
                </a:lnTo>
                <a:lnTo>
                  <a:pt x="6774" y="280370"/>
                </a:lnTo>
                <a:lnTo>
                  <a:pt x="0" y="339835"/>
                </a:lnTo>
                <a:lnTo>
                  <a:pt x="2240" y="354800"/>
                </a:lnTo>
                <a:lnTo>
                  <a:pt x="5979" y="359648"/>
                </a:lnTo>
                <a:lnTo>
                  <a:pt x="17750" y="365034"/>
                </a:lnTo>
                <a:lnTo>
                  <a:pt x="77389" y="374221"/>
                </a:lnTo>
                <a:lnTo>
                  <a:pt x="137823" y="382115"/>
                </a:lnTo>
                <a:lnTo>
                  <a:pt x="196487" y="393087"/>
                </a:lnTo>
                <a:lnTo>
                  <a:pt x="251683" y="401510"/>
                </a:lnTo>
                <a:lnTo>
                  <a:pt x="307849" y="407773"/>
                </a:lnTo>
                <a:lnTo>
                  <a:pt x="366741" y="418788"/>
                </a:lnTo>
                <a:lnTo>
                  <a:pt x="428890" y="428530"/>
                </a:lnTo>
                <a:lnTo>
                  <a:pt x="486606" y="444369"/>
                </a:lnTo>
                <a:lnTo>
                  <a:pt x="514421" y="450991"/>
                </a:lnTo>
                <a:lnTo>
                  <a:pt x="522371" y="451623"/>
                </a:lnTo>
                <a:lnTo>
                  <a:pt x="526957" y="449901"/>
                </a:lnTo>
                <a:lnTo>
                  <a:pt x="529301" y="446611"/>
                </a:lnTo>
                <a:lnTo>
                  <a:pt x="530001" y="435816"/>
                </a:lnTo>
                <a:lnTo>
                  <a:pt x="520071" y="388140"/>
                </a:lnTo>
                <a:lnTo>
                  <a:pt x="500091" y="326548"/>
                </a:lnTo>
                <a:lnTo>
                  <a:pt x="495304" y="303824"/>
                </a:lnTo>
                <a:lnTo>
                  <a:pt x="482405" y="240900"/>
                </a:lnTo>
                <a:lnTo>
                  <a:pt x="469477" y="182859"/>
                </a:lnTo>
                <a:lnTo>
                  <a:pt x="464546" y="152094"/>
                </a:lnTo>
                <a:lnTo>
                  <a:pt x="440336" y="91553"/>
                </a:lnTo>
                <a:lnTo>
                  <a:pt x="422599" y="416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994398" y="3476635"/>
            <a:ext cx="878443" cy="620350"/>
            <a:chOff x="2994398" y="3476635"/>
            <a:chExt cx="878443" cy="620350"/>
          </a:xfrm>
        </p:grpSpPr>
        <p:sp>
          <p:nvSpPr>
            <p:cNvPr id="26" name="Freeform 25"/>
            <p:cNvSpPr/>
            <p:nvPr/>
          </p:nvSpPr>
          <p:spPr>
            <a:xfrm>
              <a:off x="3187450" y="3502340"/>
              <a:ext cx="263480" cy="179937"/>
            </a:xfrm>
            <a:custGeom>
              <a:avLst/>
              <a:gdLst/>
              <a:ahLst/>
              <a:cxnLst/>
              <a:rect l="0" t="0" r="0" b="0"/>
              <a:pathLst>
                <a:path w="263480" h="179937">
                  <a:moveTo>
                    <a:pt x="263479" y="0"/>
                  </a:moveTo>
                  <a:lnTo>
                    <a:pt x="224764" y="22636"/>
                  </a:lnTo>
                  <a:lnTo>
                    <a:pt x="162439" y="67409"/>
                  </a:lnTo>
                  <a:lnTo>
                    <a:pt x="102868" y="107076"/>
                  </a:lnTo>
                  <a:lnTo>
                    <a:pt x="43479" y="147407"/>
                  </a:lnTo>
                  <a:lnTo>
                    <a:pt x="9327" y="171571"/>
                  </a:lnTo>
                  <a:lnTo>
                    <a:pt x="0" y="179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50929" y="3476635"/>
              <a:ext cx="314890" cy="308464"/>
            </a:xfrm>
            <a:custGeom>
              <a:avLst/>
              <a:gdLst/>
              <a:ahLst/>
              <a:cxnLst/>
              <a:rect l="0" t="0" r="0" b="0"/>
              <a:pathLst>
                <a:path w="314890" h="308464">
                  <a:moveTo>
                    <a:pt x="0" y="0"/>
                  </a:moveTo>
                  <a:lnTo>
                    <a:pt x="11689" y="19807"/>
                  </a:lnTo>
                  <a:lnTo>
                    <a:pt x="66215" y="82246"/>
                  </a:lnTo>
                  <a:lnTo>
                    <a:pt x="125402" y="138303"/>
                  </a:lnTo>
                  <a:lnTo>
                    <a:pt x="186840" y="192728"/>
                  </a:lnTo>
                  <a:lnTo>
                    <a:pt x="245548" y="243764"/>
                  </a:lnTo>
                  <a:lnTo>
                    <a:pt x="305180" y="295607"/>
                  </a:lnTo>
                  <a:lnTo>
                    <a:pt x="314889" y="308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994398" y="3735424"/>
              <a:ext cx="231611" cy="269310"/>
            </a:xfrm>
            <a:custGeom>
              <a:avLst/>
              <a:gdLst/>
              <a:ahLst/>
              <a:cxnLst/>
              <a:rect l="0" t="0" r="0" b="0"/>
              <a:pathLst>
                <a:path w="231611" h="269310">
                  <a:moveTo>
                    <a:pt x="231610" y="11115"/>
                  </a:moveTo>
                  <a:lnTo>
                    <a:pt x="168436" y="7704"/>
                  </a:lnTo>
                  <a:lnTo>
                    <a:pt x="117570" y="0"/>
                  </a:lnTo>
                  <a:lnTo>
                    <a:pt x="64849" y="2018"/>
                  </a:lnTo>
                  <a:lnTo>
                    <a:pt x="29285" y="10006"/>
                  </a:lnTo>
                  <a:lnTo>
                    <a:pt x="7768" y="24595"/>
                  </a:lnTo>
                  <a:lnTo>
                    <a:pt x="3124" y="28670"/>
                  </a:lnTo>
                  <a:lnTo>
                    <a:pt x="742" y="33529"/>
                  </a:lnTo>
                  <a:lnTo>
                    <a:pt x="0" y="44640"/>
                  </a:lnTo>
                  <a:lnTo>
                    <a:pt x="2230" y="49888"/>
                  </a:lnTo>
                  <a:lnTo>
                    <a:pt x="10419" y="59527"/>
                  </a:lnTo>
                  <a:lnTo>
                    <a:pt x="34559" y="72935"/>
                  </a:lnTo>
                  <a:lnTo>
                    <a:pt x="97356" y="92545"/>
                  </a:lnTo>
                  <a:lnTo>
                    <a:pt x="152162" y="115492"/>
                  </a:lnTo>
                  <a:lnTo>
                    <a:pt x="195298" y="143686"/>
                  </a:lnTo>
                  <a:lnTo>
                    <a:pt x="222863" y="193033"/>
                  </a:lnTo>
                  <a:lnTo>
                    <a:pt x="225818" y="208355"/>
                  </a:lnTo>
                  <a:lnTo>
                    <a:pt x="224038" y="222306"/>
                  </a:lnTo>
                  <a:lnTo>
                    <a:pt x="207332" y="255200"/>
                  </a:lnTo>
                  <a:lnTo>
                    <a:pt x="193449" y="264308"/>
                  </a:lnTo>
                  <a:lnTo>
                    <a:pt x="176092" y="269309"/>
                  </a:lnTo>
                  <a:lnTo>
                    <a:pt x="141677" y="266701"/>
                  </a:lnTo>
                  <a:lnTo>
                    <a:pt x="107375" y="255898"/>
                  </a:lnTo>
                  <a:lnTo>
                    <a:pt x="85077" y="240732"/>
                  </a:lnTo>
                  <a:lnTo>
                    <a:pt x="68314" y="222671"/>
                  </a:lnTo>
                  <a:lnTo>
                    <a:pt x="62639" y="212007"/>
                  </a:lnTo>
                  <a:lnTo>
                    <a:pt x="58100" y="197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75360" y="3834940"/>
              <a:ext cx="197481" cy="262045"/>
            </a:xfrm>
            <a:custGeom>
              <a:avLst/>
              <a:gdLst/>
              <a:ahLst/>
              <a:cxnLst/>
              <a:rect l="0" t="0" r="0" b="0"/>
              <a:pathLst>
                <a:path w="197481" h="262045">
                  <a:moveTo>
                    <a:pt x="193279" y="46552"/>
                  </a:moveTo>
                  <a:lnTo>
                    <a:pt x="142143" y="24638"/>
                  </a:lnTo>
                  <a:lnTo>
                    <a:pt x="111061" y="7871"/>
                  </a:lnTo>
                  <a:lnTo>
                    <a:pt x="84027" y="24"/>
                  </a:lnTo>
                  <a:lnTo>
                    <a:pt x="56818" y="0"/>
                  </a:lnTo>
                  <a:lnTo>
                    <a:pt x="34079" y="7926"/>
                  </a:lnTo>
                  <a:lnTo>
                    <a:pt x="17186" y="19320"/>
                  </a:lnTo>
                  <a:lnTo>
                    <a:pt x="3136" y="35151"/>
                  </a:lnTo>
                  <a:lnTo>
                    <a:pt x="0" y="49101"/>
                  </a:lnTo>
                  <a:lnTo>
                    <a:pt x="1700" y="64108"/>
                  </a:lnTo>
                  <a:lnTo>
                    <a:pt x="7216" y="77918"/>
                  </a:lnTo>
                  <a:lnTo>
                    <a:pt x="18236" y="87388"/>
                  </a:lnTo>
                  <a:lnTo>
                    <a:pt x="51995" y="99285"/>
                  </a:lnTo>
                  <a:lnTo>
                    <a:pt x="108692" y="114516"/>
                  </a:lnTo>
                  <a:lnTo>
                    <a:pt x="151463" y="134601"/>
                  </a:lnTo>
                  <a:lnTo>
                    <a:pt x="175613" y="164631"/>
                  </a:lnTo>
                  <a:lnTo>
                    <a:pt x="194605" y="201709"/>
                  </a:lnTo>
                  <a:lnTo>
                    <a:pt x="197480" y="225255"/>
                  </a:lnTo>
                  <a:lnTo>
                    <a:pt x="195622" y="241888"/>
                  </a:lnTo>
                  <a:lnTo>
                    <a:pt x="192699" y="248179"/>
                  </a:lnTo>
                  <a:lnTo>
                    <a:pt x="183739" y="257074"/>
                  </a:lnTo>
                  <a:lnTo>
                    <a:pt x="168808" y="261503"/>
                  </a:lnTo>
                  <a:lnTo>
                    <a:pt x="150272" y="262044"/>
                  </a:lnTo>
                  <a:lnTo>
                    <a:pt x="119764" y="253605"/>
                  </a:lnTo>
                  <a:lnTo>
                    <a:pt x="70217" y="225828"/>
                  </a:lnTo>
                  <a:lnTo>
                    <a:pt x="39048" y="1943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867842" y="3589400"/>
            <a:ext cx="1206255" cy="602403"/>
            <a:chOff x="2867842" y="3589400"/>
            <a:chExt cx="1206255" cy="602403"/>
          </a:xfrm>
        </p:grpSpPr>
        <p:sp>
          <p:nvSpPr>
            <p:cNvPr id="31" name="Freeform 30"/>
            <p:cNvSpPr/>
            <p:nvPr/>
          </p:nvSpPr>
          <p:spPr>
            <a:xfrm>
              <a:off x="3580433" y="3716312"/>
              <a:ext cx="493664" cy="475491"/>
            </a:xfrm>
            <a:custGeom>
              <a:avLst/>
              <a:gdLst/>
              <a:ahLst/>
              <a:cxnLst/>
              <a:rect l="0" t="0" r="0" b="0"/>
              <a:pathLst>
                <a:path w="493664" h="475491">
                  <a:moveTo>
                    <a:pt x="358896" y="75212"/>
                  </a:moveTo>
                  <a:lnTo>
                    <a:pt x="306817" y="68221"/>
                  </a:lnTo>
                  <a:lnTo>
                    <a:pt x="244743" y="51627"/>
                  </a:lnTo>
                  <a:lnTo>
                    <a:pt x="188531" y="36653"/>
                  </a:lnTo>
                  <a:lnTo>
                    <a:pt x="125591" y="21659"/>
                  </a:lnTo>
                  <a:lnTo>
                    <a:pt x="63857" y="4522"/>
                  </a:lnTo>
                  <a:lnTo>
                    <a:pt x="40368" y="0"/>
                  </a:lnTo>
                  <a:lnTo>
                    <a:pt x="14605" y="564"/>
                  </a:lnTo>
                  <a:lnTo>
                    <a:pt x="7268" y="1883"/>
                  </a:lnTo>
                  <a:lnTo>
                    <a:pt x="3092" y="5619"/>
                  </a:lnTo>
                  <a:lnTo>
                    <a:pt x="1021" y="10966"/>
                  </a:lnTo>
                  <a:lnTo>
                    <a:pt x="0" y="47499"/>
                  </a:lnTo>
                  <a:lnTo>
                    <a:pt x="12058" y="109632"/>
                  </a:lnTo>
                  <a:lnTo>
                    <a:pt x="17479" y="152629"/>
                  </a:lnTo>
                  <a:lnTo>
                    <a:pt x="18139" y="205490"/>
                  </a:lnTo>
                  <a:lnTo>
                    <a:pt x="18269" y="260651"/>
                  </a:lnTo>
                  <a:lnTo>
                    <a:pt x="18297" y="316822"/>
                  </a:lnTo>
                  <a:lnTo>
                    <a:pt x="19728" y="333969"/>
                  </a:lnTo>
                  <a:lnTo>
                    <a:pt x="25124" y="346351"/>
                  </a:lnTo>
                  <a:lnTo>
                    <a:pt x="30704" y="350224"/>
                  </a:lnTo>
                  <a:lnTo>
                    <a:pt x="81905" y="361706"/>
                  </a:lnTo>
                  <a:lnTo>
                    <a:pt x="139083" y="369290"/>
                  </a:lnTo>
                  <a:lnTo>
                    <a:pt x="198286" y="383710"/>
                  </a:lnTo>
                  <a:lnTo>
                    <a:pt x="261631" y="398672"/>
                  </a:lnTo>
                  <a:lnTo>
                    <a:pt x="319201" y="417055"/>
                  </a:lnTo>
                  <a:lnTo>
                    <a:pt x="379136" y="439667"/>
                  </a:lnTo>
                  <a:lnTo>
                    <a:pt x="440927" y="462831"/>
                  </a:lnTo>
                  <a:lnTo>
                    <a:pt x="477782" y="475490"/>
                  </a:lnTo>
                  <a:lnTo>
                    <a:pt x="483852" y="474874"/>
                  </a:lnTo>
                  <a:lnTo>
                    <a:pt x="488612" y="472322"/>
                  </a:lnTo>
                  <a:lnTo>
                    <a:pt x="492500" y="468478"/>
                  </a:lnTo>
                  <a:lnTo>
                    <a:pt x="493663" y="462345"/>
                  </a:lnTo>
                  <a:lnTo>
                    <a:pt x="478611" y="403446"/>
                  </a:lnTo>
                  <a:lnTo>
                    <a:pt x="461828" y="344957"/>
                  </a:lnTo>
                  <a:lnTo>
                    <a:pt x="446729" y="281717"/>
                  </a:lnTo>
                  <a:lnTo>
                    <a:pt x="431728" y="218909"/>
                  </a:lnTo>
                  <a:lnTo>
                    <a:pt x="419915" y="160668"/>
                  </a:lnTo>
                  <a:lnTo>
                    <a:pt x="401924" y="97283"/>
                  </a:lnTo>
                  <a:lnTo>
                    <a:pt x="391028" y="75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67842" y="3589400"/>
              <a:ext cx="544620" cy="506006"/>
            </a:xfrm>
            <a:custGeom>
              <a:avLst/>
              <a:gdLst/>
              <a:ahLst/>
              <a:cxnLst/>
              <a:rect l="0" t="0" r="0" b="0"/>
              <a:pathLst>
                <a:path w="544620" h="506006">
                  <a:moveTo>
                    <a:pt x="480266" y="86450"/>
                  </a:moveTo>
                  <a:lnTo>
                    <a:pt x="420343" y="75489"/>
                  </a:lnTo>
                  <a:lnTo>
                    <a:pt x="362511" y="62865"/>
                  </a:lnTo>
                  <a:lnTo>
                    <a:pt x="303961" y="50032"/>
                  </a:lnTo>
                  <a:lnTo>
                    <a:pt x="250975" y="39323"/>
                  </a:lnTo>
                  <a:lnTo>
                    <a:pt x="192411" y="28613"/>
                  </a:lnTo>
                  <a:lnTo>
                    <a:pt x="132022" y="17665"/>
                  </a:lnTo>
                  <a:lnTo>
                    <a:pt x="75865" y="8938"/>
                  </a:lnTo>
                  <a:lnTo>
                    <a:pt x="24508" y="0"/>
                  </a:lnTo>
                  <a:lnTo>
                    <a:pt x="7802" y="1140"/>
                  </a:lnTo>
                  <a:lnTo>
                    <a:pt x="3204" y="3871"/>
                  </a:lnTo>
                  <a:lnTo>
                    <a:pt x="853" y="7835"/>
                  </a:lnTo>
                  <a:lnTo>
                    <a:pt x="0" y="12619"/>
                  </a:lnTo>
                  <a:lnTo>
                    <a:pt x="5621" y="36410"/>
                  </a:lnTo>
                  <a:lnTo>
                    <a:pt x="29979" y="94583"/>
                  </a:lnTo>
                  <a:lnTo>
                    <a:pt x="41982" y="152955"/>
                  </a:lnTo>
                  <a:lnTo>
                    <a:pt x="53448" y="209151"/>
                  </a:lnTo>
                  <a:lnTo>
                    <a:pt x="55777" y="269340"/>
                  </a:lnTo>
                  <a:lnTo>
                    <a:pt x="65043" y="325873"/>
                  </a:lnTo>
                  <a:lnTo>
                    <a:pt x="72944" y="339475"/>
                  </a:lnTo>
                  <a:lnTo>
                    <a:pt x="84310" y="349567"/>
                  </a:lnTo>
                  <a:lnTo>
                    <a:pt x="116782" y="361864"/>
                  </a:lnTo>
                  <a:lnTo>
                    <a:pt x="180160" y="377722"/>
                  </a:lnTo>
                  <a:lnTo>
                    <a:pt x="238924" y="393482"/>
                  </a:lnTo>
                  <a:lnTo>
                    <a:pt x="296766" y="412168"/>
                  </a:lnTo>
                  <a:lnTo>
                    <a:pt x="355955" y="435812"/>
                  </a:lnTo>
                  <a:lnTo>
                    <a:pt x="417613" y="461336"/>
                  </a:lnTo>
                  <a:lnTo>
                    <a:pt x="478206" y="486222"/>
                  </a:lnTo>
                  <a:lnTo>
                    <a:pt x="525130" y="506005"/>
                  </a:lnTo>
                  <a:lnTo>
                    <a:pt x="530882" y="505390"/>
                  </a:lnTo>
                  <a:lnTo>
                    <a:pt x="541082" y="498995"/>
                  </a:lnTo>
                  <a:lnTo>
                    <a:pt x="543659" y="494291"/>
                  </a:lnTo>
                  <a:lnTo>
                    <a:pt x="544619" y="483351"/>
                  </a:lnTo>
                  <a:lnTo>
                    <a:pt x="533574" y="420714"/>
                  </a:lnTo>
                  <a:lnTo>
                    <a:pt x="524647" y="359540"/>
                  </a:lnTo>
                  <a:lnTo>
                    <a:pt x="512947" y="302762"/>
                  </a:lnTo>
                  <a:lnTo>
                    <a:pt x="505964" y="245018"/>
                  </a:lnTo>
                  <a:lnTo>
                    <a:pt x="499488" y="187190"/>
                  </a:lnTo>
                  <a:lnTo>
                    <a:pt x="493554" y="125137"/>
                  </a:lnTo>
                  <a:lnTo>
                    <a:pt x="493119" y="80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138811" y="2122935"/>
            <a:ext cx="1668608" cy="382332"/>
            <a:chOff x="1138811" y="2122935"/>
            <a:chExt cx="1668608" cy="382332"/>
          </a:xfrm>
        </p:grpSpPr>
        <p:sp>
          <p:nvSpPr>
            <p:cNvPr id="34" name="Freeform 33"/>
            <p:cNvSpPr/>
            <p:nvPr/>
          </p:nvSpPr>
          <p:spPr>
            <a:xfrm>
              <a:off x="1138811" y="2185839"/>
              <a:ext cx="227389" cy="319428"/>
            </a:xfrm>
            <a:custGeom>
              <a:avLst/>
              <a:gdLst/>
              <a:ahLst/>
              <a:cxnLst/>
              <a:rect l="0" t="0" r="0" b="0"/>
              <a:pathLst>
                <a:path w="227389" h="319428">
                  <a:moveTo>
                    <a:pt x="178583" y="5533"/>
                  </a:moveTo>
                  <a:lnTo>
                    <a:pt x="142804" y="0"/>
                  </a:lnTo>
                  <a:lnTo>
                    <a:pt x="105322" y="5128"/>
                  </a:lnTo>
                  <a:lnTo>
                    <a:pt x="79839" y="15965"/>
                  </a:lnTo>
                  <a:lnTo>
                    <a:pt x="67815" y="26592"/>
                  </a:lnTo>
                  <a:lnTo>
                    <a:pt x="56429" y="44618"/>
                  </a:lnTo>
                  <a:lnTo>
                    <a:pt x="35116" y="105353"/>
                  </a:lnTo>
                  <a:lnTo>
                    <a:pt x="17368" y="148359"/>
                  </a:lnTo>
                  <a:lnTo>
                    <a:pt x="678" y="169492"/>
                  </a:lnTo>
                  <a:lnTo>
                    <a:pt x="0" y="171962"/>
                  </a:lnTo>
                  <a:lnTo>
                    <a:pt x="1691" y="172894"/>
                  </a:lnTo>
                  <a:lnTo>
                    <a:pt x="4960" y="172802"/>
                  </a:lnTo>
                  <a:lnTo>
                    <a:pt x="66220" y="154766"/>
                  </a:lnTo>
                  <a:lnTo>
                    <a:pt x="122097" y="162408"/>
                  </a:lnTo>
                  <a:lnTo>
                    <a:pt x="174229" y="183748"/>
                  </a:lnTo>
                  <a:lnTo>
                    <a:pt x="193160" y="199716"/>
                  </a:lnTo>
                  <a:lnTo>
                    <a:pt x="221200" y="233591"/>
                  </a:lnTo>
                  <a:lnTo>
                    <a:pt x="226085" y="248509"/>
                  </a:lnTo>
                  <a:lnTo>
                    <a:pt x="227388" y="257485"/>
                  </a:lnTo>
                  <a:lnTo>
                    <a:pt x="223123" y="273171"/>
                  </a:lnTo>
                  <a:lnTo>
                    <a:pt x="206342" y="297284"/>
                  </a:lnTo>
                  <a:lnTo>
                    <a:pt x="190140" y="307933"/>
                  </a:lnTo>
                  <a:lnTo>
                    <a:pt x="160344" y="317215"/>
                  </a:lnTo>
                  <a:lnTo>
                    <a:pt x="105522" y="319427"/>
                  </a:lnTo>
                  <a:lnTo>
                    <a:pt x="49378" y="308722"/>
                  </a:lnTo>
                  <a:lnTo>
                    <a:pt x="24351" y="2947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478051" y="2326325"/>
              <a:ext cx="12854" cy="32132"/>
            </a:xfrm>
            <a:custGeom>
              <a:avLst/>
              <a:gdLst/>
              <a:ahLst/>
              <a:cxnLst/>
              <a:rect l="0" t="0" r="0" b="0"/>
              <a:pathLst>
                <a:path w="12854" h="32132">
                  <a:moveTo>
                    <a:pt x="0" y="0"/>
                  </a:moveTo>
                  <a:lnTo>
                    <a:pt x="6991" y="22249"/>
                  </a:lnTo>
                  <a:lnTo>
                    <a:pt x="12853" y="32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80872" y="2146388"/>
              <a:ext cx="218078" cy="309797"/>
            </a:xfrm>
            <a:custGeom>
              <a:avLst/>
              <a:gdLst/>
              <a:ahLst/>
              <a:cxnLst/>
              <a:rect l="0" t="0" r="0" b="0"/>
              <a:pathLst>
                <a:path w="218078" h="309797">
                  <a:moveTo>
                    <a:pt x="179937" y="0"/>
                  </a:moveTo>
                  <a:lnTo>
                    <a:pt x="122142" y="5130"/>
                  </a:lnTo>
                  <a:lnTo>
                    <a:pt x="61104" y="24865"/>
                  </a:lnTo>
                  <a:lnTo>
                    <a:pt x="28040" y="40069"/>
                  </a:lnTo>
                  <a:lnTo>
                    <a:pt x="22978" y="43850"/>
                  </a:lnTo>
                  <a:lnTo>
                    <a:pt x="21031" y="48512"/>
                  </a:lnTo>
                  <a:lnTo>
                    <a:pt x="21161" y="53762"/>
                  </a:lnTo>
                  <a:lnTo>
                    <a:pt x="22676" y="59404"/>
                  </a:lnTo>
                  <a:lnTo>
                    <a:pt x="27970" y="63166"/>
                  </a:lnTo>
                  <a:lnTo>
                    <a:pt x="55176" y="68460"/>
                  </a:lnTo>
                  <a:lnTo>
                    <a:pt x="112114" y="71208"/>
                  </a:lnTo>
                  <a:lnTo>
                    <a:pt x="157571" y="83020"/>
                  </a:lnTo>
                  <a:lnTo>
                    <a:pt x="180133" y="94732"/>
                  </a:lnTo>
                  <a:lnTo>
                    <a:pt x="195863" y="110659"/>
                  </a:lnTo>
                  <a:lnTo>
                    <a:pt x="208841" y="135945"/>
                  </a:lnTo>
                  <a:lnTo>
                    <a:pt x="216377" y="167703"/>
                  </a:lnTo>
                  <a:lnTo>
                    <a:pt x="218077" y="201480"/>
                  </a:lnTo>
                  <a:lnTo>
                    <a:pt x="212597" y="218549"/>
                  </a:lnTo>
                  <a:lnTo>
                    <a:pt x="184232" y="269532"/>
                  </a:lnTo>
                  <a:lnTo>
                    <a:pt x="169864" y="285662"/>
                  </a:lnTo>
                  <a:lnTo>
                    <a:pt x="146328" y="299485"/>
                  </a:lnTo>
                  <a:lnTo>
                    <a:pt x="113332" y="309214"/>
                  </a:lnTo>
                  <a:lnTo>
                    <a:pt x="86657" y="309796"/>
                  </a:lnTo>
                  <a:lnTo>
                    <a:pt x="45258" y="299635"/>
                  </a:lnTo>
                  <a:lnTo>
                    <a:pt x="20047" y="286144"/>
                  </a:lnTo>
                  <a:lnTo>
                    <a:pt x="9862" y="278074"/>
                  </a:lnTo>
                  <a:lnTo>
                    <a:pt x="4383" y="269728"/>
                  </a:lnTo>
                  <a:lnTo>
                    <a:pt x="0" y="2570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895762" y="2294193"/>
              <a:ext cx="6427" cy="6427"/>
            </a:xfrm>
            <a:custGeom>
              <a:avLst/>
              <a:gdLst/>
              <a:ahLst/>
              <a:cxnLst/>
              <a:rect l="0" t="0" r="0" b="0"/>
              <a:pathLst>
                <a:path w="6427" h="6427">
                  <a:moveTo>
                    <a:pt x="6426" y="0"/>
                  </a:moveTo>
                  <a:lnTo>
                    <a:pt x="0" y="6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86815" y="2128449"/>
              <a:ext cx="244870" cy="358534"/>
            </a:xfrm>
            <a:custGeom>
              <a:avLst/>
              <a:gdLst/>
              <a:ahLst/>
              <a:cxnLst/>
              <a:rect l="0" t="0" r="0" b="0"/>
              <a:pathLst>
                <a:path w="244870" h="358534">
                  <a:moveTo>
                    <a:pt x="69605" y="5086"/>
                  </a:moveTo>
                  <a:lnTo>
                    <a:pt x="92480" y="0"/>
                  </a:lnTo>
                  <a:lnTo>
                    <a:pt x="113750" y="961"/>
                  </a:lnTo>
                  <a:lnTo>
                    <a:pt x="162935" y="13789"/>
                  </a:lnTo>
                  <a:lnTo>
                    <a:pt x="184370" y="26944"/>
                  </a:lnTo>
                  <a:lnTo>
                    <a:pt x="214812" y="63149"/>
                  </a:lnTo>
                  <a:lnTo>
                    <a:pt x="231600" y="94518"/>
                  </a:lnTo>
                  <a:lnTo>
                    <a:pt x="244869" y="141405"/>
                  </a:lnTo>
                  <a:lnTo>
                    <a:pt x="243488" y="181432"/>
                  </a:lnTo>
                  <a:lnTo>
                    <a:pt x="230902" y="230971"/>
                  </a:lnTo>
                  <a:lnTo>
                    <a:pt x="219107" y="254094"/>
                  </a:lnTo>
                  <a:lnTo>
                    <a:pt x="199744" y="274512"/>
                  </a:lnTo>
                  <a:lnTo>
                    <a:pt x="150770" y="304562"/>
                  </a:lnTo>
                  <a:lnTo>
                    <a:pt x="125230" y="314298"/>
                  </a:lnTo>
                  <a:lnTo>
                    <a:pt x="77763" y="313723"/>
                  </a:lnTo>
                  <a:lnTo>
                    <a:pt x="33108" y="304722"/>
                  </a:lnTo>
                  <a:lnTo>
                    <a:pt x="15790" y="295066"/>
                  </a:lnTo>
                  <a:lnTo>
                    <a:pt x="1614" y="276338"/>
                  </a:lnTo>
                  <a:lnTo>
                    <a:pt x="0" y="268035"/>
                  </a:lnTo>
                  <a:lnTo>
                    <a:pt x="2016" y="249288"/>
                  </a:lnTo>
                  <a:lnTo>
                    <a:pt x="6694" y="242147"/>
                  </a:lnTo>
                  <a:lnTo>
                    <a:pt x="21414" y="232309"/>
                  </a:lnTo>
                  <a:lnTo>
                    <a:pt x="46361" y="226167"/>
                  </a:lnTo>
                  <a:lnTo>
                    <a:pt x="71841" y="227758"/>
                  </a:lnTo>
                  <a:lnTo>
                    <a:pt x="134268" y="255959"/>
                  </a:lnTo>
                  <a:lnTo>
                    <a:pt x="157788" y="270542"/>
                  </a:lnTo>
                  <a:lnTo>
                    <a:pt x="185625" y="296540"/>
                  </a:lnTo>
                  <a:lnTo>
                    <a:pt x="219700" y="344907"/>
                  </a:lnTo>
                  <a:lnTo>
                    <a:pt x="236689" y="358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84161" y="2274914"/>
              <a:ext cx="1" cy="6427"/>
            </a:xfrm>
            <a:custGeom>
              <a:avLst/>
              <a:gdLst/>
              <a:ahLst/>
              <a:cxnLst/>
              <a:rect l="0" t="0" r="0" b="0"/>
              <a:pathLst>
                <a:path w="1" h="6427">
                  <a:moveTo>
                    <a:pt x="0" y="642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25156" y="2122935"/>
              <a:ext cx="282263" cy="311865"/>
            </a:xfrm>
            <a:custGeom>
              <a:avLst/>
              <a:gdLst/>
              <a:ahLst/>
              <a:cxnLst/>
              <a:rect l="0" t="0" r="0" b="0"/>
              <a:pathLst>
                <a:path w="282263" h="311865">
                  <a:moveTo>
                    <a:pt x="45368" y="17027"/>
                  </a:moveTo>
                  <a:lnTo>
                    <a:pt x="104988" y="529"/>
                  </a:lnTo>
                  <a:lnTo>
                    <a:pt x="145465" y="0"/>
                  </a:lnTo>
                  <a:lnTo>
                    <a:pt x="199832" y="15745"/>
                  </a:lnTo>
                  <a:lnTo>
                    <a:pt x="234210" y="37322"/>
                  </a:lnTo>
                  <a:lnTo>
                    <a:pt x="264330" y="71982"/>
                  </a:lnTo>
                  <a:lnTo>
                    <a:pt x="276458" y="100112"/>
                  </a:lnTo>
                  <a:lnTo>
                    <a:pt x="282262" y="154105"/>
                  </a:lnTo>
                  <a:lnTo>
                    <a:pt x="279073" y="189263"/>
                  </a:lnTo>
                  <a:lnTo>
                    <a:pt x="267180" y="220387"/>
                  </a:lnTo>
                  <a:lnTo>
                    <a:pt x="241451" y="263782"/>
                  </a:lnTo>
                  <a:lnTo>
                    <a:pt x="218744" y="280866"/>
                  </a:lnTo>
                  <a:lnTo>
                    <a:pt x="162928" y="306768"/>
                  </a:lnTo>
                  <a:lnTo>
                    <a:pt x="111458" y="311864"/>
                  </a:lnTo>
                  <a:lnTo>
                    <a:pt x="73286" y="306640"/>
                  </a:lnTo>
                  <a:lnTo>
                    <a:pt x="37819" y="292596"/>
                  </a:lnTo>
                  <a:lnTo>
                    <a:pt x="26304" y="283737"/>
                  </a:lnTo>
                  <a:lnTo>
                    <a:pt x="2837" y="257791"/>
                  </a:lnTo>
                  <a:lnTo>
                    <a:pt x="591" y="252510"/>
                  </a:lnTo>
                  <a:lnTo>
                    <a:pt x="0" y="240930"/>
                  </a:lnTo>
                  <a:lnTo>
                    <a:pt x="7093" y="222367"/>
                  </a:lnTo>
                  <a:lnTo>
                    <a:pt x="20027" y="213490"/>
                  </a:lnTo>
                  <a:lnTo>
                    <a:pt x="36248" y="208593"/>
                  </a:lnTo>
                  <a:lnTo>
                    <a:pt x="66019" y="211267"/>
                  </a:lnTo>
                  <a:lnTo>
                    <a:pt x="88855" y="218576"/>
                  </a:lnTo>
                  <a:lnTo>
                    <a:pt x="151952" y="256438"/>
                  </a:lnTo>
                  <a:lnTo>
                    <a:pt x="214867" y="285663"/>
                  </a:lnTo>
                  <a:lnTo>
                    <a:pt x="257437" y="299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4231" y="2197798"/>
            <a:ext cx="790437" cy="314891"/>
            <a:chOff x="154231" y="2197798"/>
            <a:chExt cx="790437" cy="314891"/>
          </a:xfrm>
        </p:grpSpPr>
        <p:sp>
          <p:nvSpPr>
            <p:cNvPr id="42" name="Freeform 41"/>
            <p:cNvSpPr/>
            <p:nvPr/>
          </p:nvSpPr>
          <p:spPr>
            <a:xfrm>
              <a:off x="154231" y="2204225"/>
              <a:ext cx="70690" cy="308464"/>
            </a:xfrm>
            <a:custGeom>
              <a:avLst/>
              <a:gdLst/>
              <a:ahLst/>
              <a:cxnLst/>
              <a:rect l="0" t="0" r="0" b="0"/>
              <a:pathLst>
                <a:path w="70690" h="308464">
                  <a:moveTo>
                    <a:pt x="70689" y="0"/>
                  </a:moveTo>
                  <a:lnTo>
                    <a:pt x="64660" y="58108"/>
                  </a:lnTo>
                  <a:lnTo>
                    <a:pt x="57307" y="116261"/>
                  </a:lnTo>
                  <a:lnTo>
                    <a:pt x="47057" y="169303"/>
                  </a:lnTo>
                  <a:lnTo>
                    <a:pt x="33554" y="228365"/>
                  </a:lnTo>
                  <a:lnTo>
                    <a:pt x="7563" y="288775"/>
                  </a:lnTo>
                  <a:lnTo>
                    <a:pt x="0" y="308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11108" y="2197798"/>
              <a:ext cx="156357" cy="285225"/>
            </a:xfrm>
            <a:custGeom>
              <a:avLst/>
              <a:gdLst/>
              <a:ahLst/>
              <a:cxnLst/>
              <a:rect l="0" t="0" r="0" b="0"/>
              <a:pathLst>
                <a:path w="156357" h="285225">
                  <a:moveTo>
                    <a:pt x="119454" y="0"/>
                  </a:moveTo>
                  <a:lnTo>
                    <a:pt x="108479" y="13117"/>
                  </a:lnTo>
                  <a:lnTo>
                    <a:pt x="70369" y="73851"/>
                  </a:lnTo>
                  <a:lnTo>
                    <a:pt x="41657" y="131958"/>
                  </a:lnTo>
                  <a:lnTo>
                    <a:pt x="12021" y="191337"/>
                  </a:lnTo>
                  <a:lnTo>
                    <a:pt x="1700" y="222587"/>
                  </a:lnTo>
                  <a:lnTo>
                    <a:pt x="0" y="240307"/>
                  </a:lnTo>
                  <a:lnTo>
                    <a:pt x="1624" y="255322"/>
                  </a:lnTo>
                  <a:lnTo>
                    <a:pt x="8535" y="269136"/>
                  </a:lnTo>
                  <a:lnTo>
                    <a:pt x="13376" y="275819"/>
                  </a:lnTo>
                  <a:lnTo>
                    <a:pt x="20174" y="280274"/>
                  </a:lnTo>
                  <a:lnTo>
                    <a:pt x="37248" y="285224"/>
                  </a:lnTo>
                  <a:lnTo>
                    <a:pt x="45371" y="284402"/>
                  </a:lnTo>
                  <a:lnTo>
                    <a:pt x="60109" y="277776"/>
                  </a:lnTo>
                  <a:lnTo>
                    <a:pt x="100043" y="243763"/>
                  </a:lnTo>
                  <a:lnTo>
                    <a:pt x="135310" y="191126"/>
                  </a:lnTo>
                  <a:lnTo>
                    <a:pt x="153240" y="139279"/>
                  </a:lnTo>
                  <a:lnTo>
                    <a:pt x="156356" y="96853"/>
                  </a:lnTo>
                  <a:lnTo>
                    <a:pt x="154182" y="80176"/>
                  </a:lnTo>
                  <a:lnTo>
                    <a:pt x="148931" y="67527"/>
                  </a:lnTo>
                  <a:lnTo>
                    <a:pt x="138733" y="51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19263" y="2210651"/>
              <a:ext cx="170020" cy="220070"/>
            </a:xfrm>
            <a:custGeom>
              <a:avLst/>
              <a:gdLst/>
              <a:ahLst/>
              <a:cxnLst/>
              <a:rect l="0" t="0" r="0" b="0"/>
              <a:pathLst>
                <a:path w="170020" h="220070">
                  <a:moveTo>
                    <a:pt x="97662" y="0"/>
                  </a:moveTo>
                  <a:lnTo>
                    <a:pt x="56276" y="63014"/>
                  </a:lnTo>
                  <a:lnTo>
                    <a:pt x="21012" y="118026"/>
                  </a:lnTo>
                  <a:lnTo>
                    <a:pt x="739" y="162546"/>
                  </a:lnTo>
                  <a:lnTo>
                    <a:pt x="0" y="191841"/>
                  </a:lnTo>
                  <a:lnTo>
                    <a:pt x="8321" y="208791"/>
                  </a:lnTo>
                  <a:lnTo>
                    <a:pt x="14538" y="216310"/>
                  </a:lnTo>
                  <a:lnTo>
                    <a:pt x="22967" y="219894"/>
                  </a:lnTo>
                  <a:lnTo>
                    <a:pt x="43758" y="220069"/>
                  </a:lnTo>
                  <a:lnTo>
                    <a:pt x="72726" y="212138"/>
                  </a:lnTo>
                  <a:lnTo>
                    <a:pt x="99398" y="197332"/>
                  </a:lnTo>
                  <a:lnTo>
                    <a:pt x="136702" y="151548"/>
                  </a:lnTo>
                  <a:lnTo>
                    <a:pt x="159521" y="109176"/>
                  </a:lnTo>
                  <a:lnTo>
                    <a:pt x="170019" y="78371"/>
                  </a:lnTo>
                  <a:lnTo>
                    <a:pt x="169957" y="51386"/>
                  </a:lnTo>
                  <a:lnTo>
                    <a:pt x="165257" y="36881"/>
                  </a:lnTo>
                  <a:lnTo>
                    <a:pt x="147237" y="8348"/>
                  </a:lnTo>
                  <a:lnTo>
                    <a:pt x="136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7552" y="2262061"/>
              <a:ext cx="77116" cy="12854"/>
            </a:xfrm>
            <a:custGeom>
              <a:avLst/>
              <a:gdLst/>
              <a:ahLst/>
              <a:cxnLst/>
              <a:rect l="0" t="0" r="0" b="0"/>
              <a:pathLst>
                <a:path w="77116" h="12854">
                  <a:moveTo>
                    <a:pt x="0" y="12853"/>
                  </a:moveTo>
                  <a:lnTo>
                    <a:pt x="58303" y="1158"/>
                  </a:lnTo>
                  <a:lnTo>
                    <a:pt x="77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3978" y="2313472"/>
              <a:ext cx="44985" cy="6427"/>
            </a:xfrm>
            <a:custGeom>
              <a:avLst/>
              <a:gdLst/>
              <a:ahLst/>
              <a:cxnLst/>
              <a:rect l="0" t="0" r="0" b="0"/>
              <a:pathLst>
                <a:path w="44985" h="6427">
                  <a:moveTo>
                    <a:pt x="0" y="6426"/>
                  </a:moveTo>
                  <a:lnTo>
                    <a:pt x="22875" y="1340"/>
                  </a:lnTo>
                  <a:lnTo>
                    <a:pt x="44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65100"/>
            <a:ext cx="198973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Try this...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1054100"/>
            <a:ext cx="8458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Find the prime factorization of 360 using either method.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98734" y="1709399"/>
            <a:ext cx="934218" cy="332530"/>
            <a:chOff x="3598734" y="1709399"/>
            <a:chExt cx="934218" cy="332530"/>
          </a:xfrm>
        </p:grpSpPr>
        <p:sp>
          <p:nvSpPr>
            <p:cNvPr id="4" name="Freeform 3"/>
            <p:cNvSpPr/>
            <p:nvPr/>
          </p:nvSpPr>
          <p:spPr>
            <a:xfrm>
              <a:off x="3598734" y="1711964"/>
              <a:ext cx="226808" cy="329965"/>
            </a:xfrm>
            <a:custGeom>
              <a:avLst/>
              <a:gdLst/>
              <a:ahLst/>
              <a:cxnLst/>
              <a:rect l="0" t="0" r="0" b="0"/>
              <a:pathLst>
                <a:path w="226808" h="329965">
                  <a:moveTo>
                    <a:pt x="57837" y="61698"/>
                  </a:moveTo>
                  <a:lnTo>
                    <a:pt x="57837" y="48052"/>
                  </a:lnTo>
                  <a:lnTo>
                    <a:pt x="59979" y="42604"/>
                  </a:lnTo>
                  <a:lnTo>
                    <a:pt x="81259" y="19162"/>
                  </a:lnTo>
                  <a:lnTo>
                    <a:pt x="104446" y="6094"/>
                  </a:lnTo>
                  <a:lnTo>
                    <a:pt x="137338" y="0"/>
                  </a:lnTo>
                  <a:lnTo>
                    <a:pt x="170806" y="5018"/>
                  </a:lnTo>
                  <a:lnTo>
                    <a:pt x="193099" y="15549"/>
                  </a:lnTo>
                  <a:lnTo>
                    <a:pt x="201971" y="29287"/>
                  </a:lnTo>
                  <a:lnTo>
                    <a:pt x="206867" y="47293"/>
                  </a:lnTo>
                  <a:lnTo>
                    <a:pt x="206663" y="67196"/>
                  </a:lnTo>
                  <a:lnTo>
                    <a:pt x="202288" y="82230"/>
                  </a:lnTo>
                  <a:lnTo>
                    <a:pt x="183066" y="112559"/>
                  </a:lnTo>
                  <a:lnTo>
                    <a:pt x="164679" y="127306"/>
                  </a:lnTo>
                  <a:lnTo>
                    <a:pt x="103312" y="153401"/>
                  </a:lnTo>
                  <a:lnTo>
                    <a:pt x="100292" y="152823"/>
                  </a:lnTo>
                  <a:lnTo>
                    <a:pt x="99708" y="150295"/>
                  </a:lnTo>
                  <a:lnTo>
                    <a:pt x="100746" y="146468"/>
                  </a:lnTo>
                  <a:lnTo>
                    <a:pt x="105008" y="143916"/>
                  </a:lnTo>
                  <a:lnTo>
                    <a:pt x="119264" y="141081"/>
                  </a:lnTo>
                  <a:lnTo>
                    <a:pt x="140539" y="142897"/>
                  </a:lnTo>
                  <a:lnTo>
                    <a:pt x="166919" y="150621"/>
                  </a:lnTo>
                  <a:lnTo>
                    <a:pt x="192757" y="167063"/>
                  </a:lnTo>
                  <a:lnTo>
                    <a:pt x="215077" y="190727"/>
                  </a:lnTo>
                  <a:lnTo>
                    <a:pt x="225416" y="209652"/>
                  </a:lnTo>
                  <a:lnTo>
                    <a:pt x="226807" y="226230"/>
                  </a:lnTo>
                  <a:lnTo>
                    <a:pt x="223617" y="244784"/>
                  </a:lnTo>
                  <a:lnTo>
                    <a:pt x="206019" y="276160"/>
                  </a:lnTo>
                  <a:lnTo>
                    <a:pt x="190997" y="291850"/>
                  </a:lnTo>
                  <a:lnTo>
                    <a:pt x="156006" y="313595"/>
                  </a:lnTo>
                  <a:lnTo>
                    <a:pt x="118922" y="326922"/>
                  </a:lnTo>
                  <a:lnTo>
                    <a:pt x="81778" y="329964"/>
                  </a:lnTo>
                  <a:lnTo>
                    <a:pt x="45598" y="322536"/>
                  </a:lnTo>
                  <a:lnTo>
                    <a:pt x="20115" y="309237"/>
                  </a:lnTo>
                  <a:lnTo>
                    <a:pt x="0" y="293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921612" y="1715825"/>
              <a:ext cx="241167" cy="280184"/>
            </a:xfrm>
            <a:custGeom>
              <a:avLst/>
              <a:gdLst/>
              <a:ahLst/>
              <a:cxnLst/>
              <a:rect l="0" t="0" r="0" b="0"/>
              <a:pathLst>
                <a:path w="241167" h="280184">
                  <a:moveTo>
                    <a:pt x="56275" y="0"/>
                  </a:moveTo>
                  <a:lnTo>
                    <a:pt x="29474" y="60425"/>
                  </a:lnTo>
                  <a:lnTo>
                    <a:pt x="15667" y="114840"/>
                  </a:lnTo>
                  <a:lnTo>
                    <a:pt x="1300" y="173204"/>
                  </a:lnTo>
                  <a:lnTo>
                    <a:pt x="0" y="196903"/>
                  </a:lnTo>
                  <a:lnTo>
                    <a:pt x="7494" y="231043"/>
                  </a:lnTo>
                  <a:lnTo>
                    <a:pt x="16989" y="247124"/>
                  </a:lnTo>
                  <a:lnTo>
                    <a:pt x="50349" y="274070"/>
                  </a:lnTo>
                  <a:lnTo>
                    <a:pt x="79510" y="280183"/>
                  </a:lnTo>
                  <a:lnTo>
                    <a:pt x="111872" y="278584"/>
                  </a:lnTo>
                  <a:lnTo>
                    <a:pt x="169432" y="258957"/>
                  </a:lnTo>
                  <a:lnTo>
                    <a:pt x="189768" y="247065"/>
                  </a:lnTo>
                  <a:lnTo>
                    <a:pt x="226331" y="210520"/>
                  </a:lnTo>
                  <a:lnTo>
                    <a:pt x="237671" y="186057"/>
                  </a:lnTo>
                  <a:lnTo>
                    <a:pt x="241166" y="163582"/>
                  </a:lnTo>
                  <a:lnTo>
                    <a:pt x="235379" y="138834"/>
                  </a:lnTo>
                  <a:lnTo>
                    <a:pt x="230658" y="132542"/>
                  </a:lnTo>
                  <a:lnTo>
                    <a:pt x="217796" y="123647"/>
                  </a:lnTo>
                  <a:lnTo>
                    <a:pt x="191087" y="118036"/>
                  </a:lnTo>
                  <a:lnTo>
                    <a:pt x="182565" y="120105"/>
                  </a:lnTo>
                  <a:lnTo>
                    <a:pt x="155401" y="140138"/>
                  </a:lnTo>
                  <a:lnTo>
                    <a:pt x="132322" y="163350"/>
                  </a:lnTo>
                  <a:lnTo>
                    <a:pt x="109214" y="217876"/>
                  </a:lnTo>
                  <a:lnTo>
                    <a:pt x="105508" y="235357"/>
                  </a:lnTo>
                  <a:lnTo>
                    <a:pt x="106242" y="252646"/>
                  </a:lnTo>
                  <a:lnTo>
                    <a:pt x="108865" y="259113"/>
                  </a:lnTo>
                  <a:lnTo>
                    <a:pt x="126964" y="276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269028" y="1709399"/>
              <a:ext cx="263924" cy="288040"/>
            </a:xfrm>
            <a:custGeom>
              <a:avLst/>
              <a:gdLst/>
              <a:ahLst/>
              <a:cxnLst/>
              <a:rect l="0" t="0" r="0" b="0"/>
              <a:pathLst>
                <a:path w="263924" h="288040">
                  <a:moveTo>
                    <a:pt x="100864" y="0"/>
                  </a:moveTo>
                  <a:lnTo>
                    <a:pt x="71909" y="17889"/>
                  </a:lnTo>
                  <a:lnTo>
                    <a:pt x="26182" y="76982"/>
                  </a:lnTo>
                  <a:lnTo>
                    <a:pt x="4647" y="139636"/>
                  </a:lnTo>
                  <a:lnTo>
                    <a:pt x="0" y="162045"/>
                  </a:lnTo>
                  <a:lnTo>
                    <a:pt x="526" y="186774"/>
                  </a:lnTo>
                  <a:lnTo>
                    <a:pt x="13183" y="237421"/>
                  </a:lnTo>
                  <a:lnTo>
                    <a:pt x="21195" y="248565"/>
                  </a:lnTo>
                  <a:lnTo>
                    <a:pt x="50677" y="271776"/>
                  </a:lnTo>
                  <a:lnTo>
                    <a:pt x="65944" y="280495"/>
                  </a:lnTo>
                  <a:lnTo>
                    <a:pt x="127833" y="288039"/>
                  </a:lnTo>
                  <a:lnTo>
                    <a:pt x="147124" y="287247"/>
                  </a:lnTo>
                  <a:lnTo>
                    <a:pt x="194797" y="267216"/>
                  </a:lnTo>
                  <a:lnTo>
                    <a:pt x="215094" y="254034"/>
                  </a:lnTo>
                  <a:lnTo>
                    <a:pt x="243040" y="221112"/>
                  </a:lnTo>
                  <a:lnTo>
                    <a:pt x="257845" y="188176"/>
                  </a:lnTo>
                  <a:lnTo>
                    <a:pt x="263923" y="160560"/>
                  </a:lnTo>
                  <a:lnTo>
                    <a:pt x="261123" y="124530"/>
                  </a:lnTo>
                  <a:lnTo>
                    <a:pt x="247744" y="91717"/>
                  </a:lnTo>
                  <a:lnTo>
                    <a:pt x="226412" y="58781"/>
                  </a:lnTo>
                  <a:lnTo>
                    <a:pt x="189857" y="30260"/>
                  </a:lnTo>
                  <a:lnTo>
                    <a:pt x="153133" y="12015"/>
                  </a:lnTo>
                  <a:lnTo>
                    <a:pt x="94438" y="6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63442" y="2127109"/>
            <a:ext cx="1376552" cy="732955"/>
            <a:chOff x="3363442" y="2127109"/>
            <a:chExt cx="1376552" cy="732955"/>
          </a:xfrm>
        </p:grpSpPr>
        <p:sp>
          <p:nvSpPr>
            <p:cNvPr id="8" name="Freeform 7"/>
            <p:cNvSpPr/>
            <p:nvPr/>
          </p:nvSpPr>
          <p:spPr>
            <a:xfrm>
              <a:off x="3740113" y="2146388"/>
              <a:ext cx="257054" cy="327743"/>
            </a:xfrm>
            <a:custGeom>
              <a:avLst/>
              <a:gdLst/>
              <a:ahLst/>
              <a:cxnLst/>
              <a:rect l="0" t="0" r="0" b="0"/>
              <a:pathLst>
                <a:path w="257054" h="327743">
                  <a:moveTo>
                    <a:pt x="257053" y="0"/>
                  </a:moveTo>
                  <a:lnTo>
                    <a:pt x="236414" y="62546"/>
                  </a:lnTo>
                  <a:lnTo>
                    <a:pt x="213903" y="106082"/>
                  </a:lnTo>
                  <a:lnTo>
                    <a:pt x="160876" y="167525"/>
                  </a:lnTo>
                  <a:lnTo>
                    <a:pt x="103426" y="229104"/>
                  </a:lnTo>
                  <a:lnTo>
                    <a:pt x="45000" y="288411"/>
                  </a:lnTo>
                  <a:lnTo>
                    <a:pt x="0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022871" y="2127109"/>
              <a:ext cx="327743" cy="372727"/>
            </a:xfrm>
            <a:custGeom>
              <a:avLst/>
              <a:gdLst/>
              <a:ahLst/>
              <a:cxnLst/>
              <a:rect l="0" t="0" r="0" b="0"/>
              <a:pathLst>
                <a:path w="327743" h="372727">
                  <a:moveTo>
                    <a:pt x="0" y="0"/>
                  </a:moveTo>
                  <a:lnTo>
                    <a:pt x="18517" y="45318"/>
                  </a:lnTo>
                  <a:lnTo>
                    <a:pt x="65834" y="107420"/>
                  </a:lnTo>
                  <a:lnTo>
                    <a:pt x="115910" y="167037"/>
                  </a:lnTo>
                  <a:lnTo>
                    <a:pt x="167093" y="224026"/>
                  </a:lnTo>
                  <a:lnTo>
                    <a:pt x="230454" y="282734"/>
                  </a:lnTo>
                  <a:lnTo>
                    <a:pt x="289161" y="337182"/>
                  </a:lnTo>
                  <a:lnTo>
                    <a:pt x="327742" y="37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363442" y="2519114"/>
              <a:ext cx="220682" cy="334169"/>
            </a:xfrm>
            <a:custGeom>
              <a:avLst/>
              <a:gdLst/>
              <a:ahLst/>
              <a:cxnLst/>
              <a:rect l="0" t="0" r="0" b="0"/>
              <a:pathLst>
                <a:path w="220682" h="334169">
                  <a:moveTo>
                    <a:pt x="61782" y="0"/>
                  </a:moveTo>
                  <a:lnTo>
                    <a:pt x="58370" y="10234"/>
                  </a:lnTo>
                  <a:lnTo>
                    <a:pt x="54512" y="65919"/>
                  </a:lnTo>
                  <a:lnTo>
                    <a:pt x="36900" y="127750"/>
                  </a:lnTo>
                  <a:lnTo>
                    <a:pt x="15809" y="185234"/>
                  </a:lnTo>
                  <a:lnTo>
                    <a:pt x="442" y="245304"/>
                  </a:lnTo>
                  <a:lnTo>
                    <a:pt x="0" y="284959"/>
                  </a:lnTo>
                  <a:lnTo>
                    <a:pt x="1315" y="292794"/>
                  </a:lnTo>
                  <a:lnTo>
                    <a:pt x="8489" y="305307"/>
                  </a:lnTo>
                  <a:lnTo>
                    <a:pt x="13400" y="310643"/>
                  </a:lnTo>
                  <a:lnTo>
                    <a:pt x="28378" y="318476"/>
                  </a:lnTo>
                  <a:lnTo>
                    <a:pt x="60691" y="324996"/>
                  </a:lnTo>
                  <a:lnTo>
                    <a:pt x="106154" y="323788"/>
                  </a:lnTo>
                  <a:lnTo>
                    <a:pt x="137507" y="315959"/>
                  </a:lnTo>
                  <a:lnTo>
                    <a:pt x="190254" y="284774"/>
                  </a:lnTo>
                  <a:lnTo>
                    <a:pt x="206159" y="268599"/>
                  </a:lnTo>
                  <a:lnTo>
                    <a:pt x="216505" y="243416"/>
                  </a:lnTo>
                  <a:lnTo>
                    <a:pt x="220681" y="216755"/>
                  </a:lnTo>
                  <a:lnTo>
                    <a:pt x="218507" y="194178"/>
                  </a:lnTo>
                  <a:lnTo>
                    <a:pt x="215534" y="188717"/>
                  </a:lnTo>
                  <a:lnTo>
                    <a:pt x="206518" y="180745"/>
                  </a:lnTo>
                  <a:lnTo>
                    <a:pt x="201114" y="179761"/>
                  </a:lnTo>
                  <a:lnTo>
                    <a:pt x="189399" y="182477"/>
                  </a:lnTo>
                  <a:lnTo>
                    <a:pt x="163937" y="198857"/>
                  </a:lnTo>
                  <a:lnTo>
                    <a:pt x="123536" y="245397"/>
                  </a:lnTo>
                  <a:lnTo>
                    <a:pt x="120802" y="251424"/>
                  </a:lnTo>
                  <a:lnTo>
                    <a:pt x="108557" y="311012"/>
                  </a:lnTo>
                  <a:lnTo>
                    <a:pt x="106766" y="334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48751" y="2544819"/>
              <a:ext cx="218295" cy="302038"/>
            </a:xfrm>
            <a:custGeom>
              <a:avLst/>
              <a:gdLst/>
              <a:ahLst/>
              <a:cxnLst/>
              <a:rect l="0" t="0" r="0" b="0"/>
              <a:pathLst>
                <a:path w="218295" h="302038">
                  <a:moveTo>
                    <a:pt x="24746" y="0"/>
                  </a:moveTo>
                  <a:lnTo>
                    <a:pt x="20330" y="62925"/>
                  </a:lnTo>
                  <a:lnTo>
                    <a:pt x="13365" y="120178"/>
                  </a:lnTo>
                  <a:lnTo>
                    <a:pt x="1838" y="177156"/>
                  </a:lnTo>
                  <a:lnTo>
                    <a:pt x="0" y="228435"/>
                  </a:lnTo>
                  <a:lnTo>
                    <a:pt x="4958" y="249763"/>
                  </a:lnTo>
                  <a:lnTo>
                    <a:pt x="11429" y="263096"/>
                  </a:lnTo>
                  <a:lnTo>
                    <a:pt x="29924" y="282644"/>
                  </a:lnTo>
                  <a:lnTo>
                    <a:pt x="49183" y="289848"/>
                  </a:lnTo>
                  <a:lnTo>
                    <a:pt x="80303" y="291999"/>
                  </a:lnTo>
                  <a:lnTo>
                    <a:pt x="107613" y="286210"/>
                  </a:lnTo>
                  <a:lnTo>
                    <a:pt x="139017" y="271460"/>
                  </a:lnTo>
                  <a:lnTo>
                    <a:pt x="184608" y="231062"/>
                  </a:lnTo>
                  <a:lnTo>
                    <a:pt x="212279" y="192764"/>
                  </a:lnTo>
                  <a:lnTo>
                    <a:pt x="218294" y="179926"/>
                  </a:lnTo>
                  <a:lnTo>
                    <a:pt x="217635" y="165175"/>
                  </a:lnTo>
                  <a:lnTo>
                    <a:pt x="215459" y="157243"/>
                  </a:lnTo>
                  <a:lnTo>
                    <a:pt x="211153" y="151241"/>
                  </a:lnTo>
                  <a:lnTo>
                    <a:pt x="198752" y="142668"/>
                  </a:lnTo>
                  <a:lnTo>
                    <a:pt x="191446" y="141524"/>
                  </a:lnTo>
                  <a:lnTo>
                    <a:pt x="175713" y="144062"/>
                  </a:lnTo>
                  <a:lnTo>
                    <a:pt x="157621" y="153519"/>
                  </a:lnTo>
                  <a:lnTo>
                    <a:pt x="143216" y="168777"/>
                  </a:lnTo>
                  <a:lnTo>
                    <a:pt x="125858" y="205791"/>
                  </a:lnTo>
                  <a:lnTo>
                    <a:pt x="111170" y="260182"/>
                  </a:lnTo>
                  <a:lnTo>
                    <a:pt x="108288" y="302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50117" y="2570524"/>
              <a:ext cx="189877" cy="289540"/>
            </a:xfrm>
            <a:custGeom>
              <a:avLst/>
              <a:gdLst/>
              <a:ahLst/>
              <a:cxnLst/>
              <a:rect l="0" t="0" r="0" b="0"/>
              <a:pathLst>
                <a:path w="189877" h="289540">
                  <a:moveTo>
                    <a:pt x="76827" y="0"/>
                  </a:moveTo>
                  <a:lnTo>
                    <a:pt x="49788" y="28468"/>
                  </a:lnTo>
                  <a:lnTo>
                    <a:pt x="21805" y="88745"/>
                  </a:lnTo>
                  <a:lnTo>
                    <a:pt x="4637" y="143734"/>
                  </a:lnTo>
                  <a:lnTo>
                    <a:pt x="0" y="205530"/>
                  </a:lnTo>
                  <a:lnTo>
                    <a:pt x="3180" y="236482"/>
                  </a:lnTo>
                  <a:lnTo>
                    <a:pt x="12085" y="256670"/>
                  </a:lnTo>
                  <a:lnTo>
                    <a:pt x="23767" y="272807"/>
                  </a:lnTo>
                  <a:lnTo>
                    <a:pt x="49919" y="286633"/>
                  </a:lnTo>
                  <a:lnTo>
                    <a:pt x="88213" y="289539"/>
                  </a:lnTo>
                  <a:lnTo>
                    <a:pt x="120980" y="282466"/>
                  </a:lnTo>
                  <a:lnTo>
                    <a:pt x="135961" y="273346"/>
                  </a:lnTo>
                  <a:lnTo>
                    <a:pt x="166252" y="243093"/>
                  </a:lnTo>
                  <a:lnTo>
                    <a:pt x="183640" y="211427"/>
                  </a:lnTo>
                  <a:lnTo>
                    <a:pt x="189876" y="186173"/>
                  </a:lnTo>
                  <a:lnTo>
                    <a:pt x="189819" y="158698"/>
                  </a:lnTo>
                  <a:lnTo>
                    <a:pt x="185597" y="138366"/>
                  </a:lnTo>
                  <a:lnTo>
                    <a:pt x="153337" y="76326"/>
                  </a:lnTo>
                  <a:lnTo>
                    <a:pt x="115385" y="32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10335" y="2917545"/>
            <a:ext cx="501253" cy="257054"/>
            <a:chOff x="3110335" y="2917545"/>
            <a:chExt cx="501253" cy="257054"/>
          </a:xfrm>
        </p:grpSpPr>
        <p:sp>
          <p:nvSpPr>
            <p:cNvPr id="14" name="Freeform 13"/>
            <p:cNvSpPr/>
            <p:nvPr/>
          </p:nvSpPr>
          <p:spPr>
            <a:xfrm>
              <a:off x="3110335" y="2943250"/>
              <a:ext cx="314890" cy="192791"/>
            </a:xfrm>
            <a:custGeom>
              <a:avLst/>
              <a:gdLst/>
              <a:ahLst/>
              <a:cxnLst/>
              <a:rect l="0" t="0" r="0" b="0"/>
              <a:pathLst>
                <a:path w="314890" h="192791">
                  <a:moveTo>
                    <a:pt x="314889" y="0"/>
                  </a:moveTo>
                  <a:lnTo>
                    <a:pt x="257425" y="40253"/>
                  </a:lnTo>
                  <a:lnTo>
                    <a:pt x="196712" y="78368"/>
                  </a:lnTo>
                  <a:lnTo>
                    <a:pt x="136359" y="115629"/>
                  </a:lnTo>
                  <a:lnTo>
                    <a:pt x="72989" y="147677"/>
                  </a:lnTo>
                  <a:lnTo>
                    <a:pt x="11999" y="187234"/>
                  </a:lnTo>
                  <a:lnTo>
                    <a:pt x="0" y="192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31650" y="2917545"/>
              <a:ext cx="179938" cy="257054"/>
            </a:xfrm>
            <a:custGeom>
              <a:avLst/>
              <a:gdLst/>
              <a:ahLst/>
              <a:cxnLst/>
              <a:rect l="0" t="0" r="0" b="0"/>
              <a:pathLst>
                <a:path w="179938" h="257054">
                  <a:moveTo>
                    <a:pt x="0" y="0"/>
                  </a:moveTo>
                  <a:lnTo>
                    <a:pt x="16092" y="47548"/>
                  </a:lnTo>
                  <a:lnTo>
                    <a:pt x="34253" y="76353"/>
                  </a:lnTo>
                  <a:lnTo>
                    <a:pt x="77794" y="135042"/>
                  </a:lnTo>
                  <a:lnTo>
                    <a:pt x="128553" y="195912"/>
                  </a:lnTo>
                  <a:lnTo>
                    <a:pt x="179937" y="257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01313" y="3173270"/>
            <a:ext cx="885440" cy="359302"/>
            <a:chOff x="2901313" y="3173270"/>
            <a:chExt cx="885440" cy="359302"/>
          </a:xfrm>
        </p:grpSpPr>
        <p:sp>
          <p:nvSpPr>
            <p:cNvPr id="17" name="Freeform 16"/>
            <p:cNvSpPr/>
            <p:nvPr/>
          </p:nvSpPr>
          <p:spPr>
            <a:xfrm>
              <a:off x="2901313" y="3173270"/>
              <a:ext cx="183317" cy="290513"/>
            </a:xfrm>
            <a:custGeom>
              <a:avLst/>
              <a:gdLst/>
              <a:ahLst/>
              <a:cxnLst/>
              <a:rect l="0" t="0" r="0" b="0"/>
              <a:pathLst>
                <a:path w="183317" h="290513">
                  <a:moveTo>
                    <a:pt x="48364" y="20607"/>
                  </a:moveTo>
                  <a:lnTo>
                    <a:pt x="51775" y="10372"/>
                  </a:lnTo>
                  <a:lnTo>
                    <a:pt x="55636" y="6643"/>
                  </a:lnTo>
                  <a:lnTo>
                    <a:pt x="67543" y="596"/>
                  </a:lnTo>
                  <a:lnTo>
                    <a:pt x="93715" y="0"/>
                  </a:lnTo>
                  <a:lnTo>
                    <a:pt x="132402" y="11326"/>
                  </a:lnTo>
                  <a:lnTo>
                    <a:pt x="150935" y="23887"/>
                  </a:lnTo>
                  <a:lnTo>
                    <a:pt x="164757" y="40858"/>
                  </a:lnTo>
                  <a:lnTo>
                    <a:pt x="178563" y="75557"/>
                  </a:lnTo>
                  <a:lnTo>
                    <a:pt x="176493" y="138636"/>
                  </a:lnTo>
                  <a:lnTo>
                    <a:pt x="171140" y="164984"/>
                  </a:lnTo>
                  <a:lnTo>
                    <a:pt x="160826" y="185961"/>
                  </a:lnTo>
                  <a:lnTo>
                    <a:pt x="140334" y="210744"/>
                  </a:lnTo>
                  <a:lnTo>
                    <a:pt x="118179" y="227576"/>
                  </a:lnTo>
                  <a:lnTo>
                    <a:pt x="86807" y="240854"/>
                  </a:lnTo>
                  <a:lnTo>
                    <a:pt x="74018" y="241547"/>
                  </a:lnTo>
                  <a:lnTo>
                    <a:pt x="48354" y="236173"/>
                  </a:lnTo>
                  <a:lnTo>
                    <a:pt x="32493" y="226888"/>
                  </a:lnTo>
                  <a:lnTo>
                    <a:pt x="5633" y="202554"/>
                  </a:lnTo>
                  <a:lnTo>
                    <a:pt x="811" y="188346"/>
                  </a:lnTo>
                  <a:lnTo>
                    <a:pt x="0" y="160276"/>
                  </a:lnTo>
                  <a:lnTo>
                    <a:pt x="1127" y="150135"/>
                  </a:lnTo>
                  <a:lnTo>
                    <a:pt x="4734" y="141947"/>
                  </a:lnTo>
                  <a:lnTo>
                    <a:pt x="16358" y="129040"/>
                  </a:lnTo>
                  <a:lnTo>
                    <a:pt x="23457" y="126456"/>
                  </a:lnTo>
                  <a:lnTo>
                    <a:pt x="38960" y="127392"/>
                  </a:lnTo>
                  <a:lnTo>
                    <a:pt x="63746" y="139359"/>
                  </a:lnTo>
                  <a:lnTo>
                    <a:pt x="96914" y="166164"/>
                  </a:lnTo>
                  <a:lnTo>
                    <a:pt x="139748" y="221905"/>
                  </a:lnTo>
                  <a:lnTo>
                    <a:pt x="175103" y="281256"/>
                  </a:lnTo>
                  <a:lnTo>
                    <a:pt x="183316" y="290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79455" y="3237236"/>
              <a:ext cx="207298" cy="295336"/>
            </a:xfrm>
            <a:custGeom>
              <a:avLst/>
              <a:gdLst/>
              <a:ahLst/>
              <a:cxnLst/>
              <a:rect l="0" t="0" r="0" b="0"/>
              <a:pathLst>
                <a:path w="207298" h="295336">
                  <a:moveTo>
                    <a:pt x="0" y="14477"/>
                  </a:moveTo>
                  <a:lnTo>
                    <a:pt x="39190" y="0"/>
                  </a:lnTo>
                  <a:lnTo>
                    <a:pt x="69370" y="33"/>
                  </a:lnTo>
                  <a:lnTo>
                    <a:pt x="97512" y="11388"/>
                  </a:lnTo>
                  <a:lnTo>
                    <a:pt x="109506" y="24291"/>
                  </a:lnTo>
                  <a:lnTo>
                    <a:pt x="113704" y="31730"/>
                  </a:lnTo>
                  <a:lnTo>
                    <a:pt x="116465" y="49517"/>
                  </a:lnTo>
                  <a:lnTo>
                    <a:pt x="116201" y="59258"/>
                  </a:lnTo>
                  <a:lnTo>
                    <a:pt x="108292" y="75794"/>
                  </a:lnTo>
                  <a:lnTo>
                    <a:pt x="95256" y="88855"/>
                  </a:lnTo>
                  <a:lnTo>
                    <a:pt x="58674" y="105663"/>
                  </a:lnTo>
                  <a:lnTo>
                    <a:pt x="55539" y="105971"/>
                  </a:lnTo>
                  <a:lnTo>
                    <a:pt x="54877" y="104749"/>
                  </a:lnTo>
                  <a:lnTo>
                    <a:pt x="55864" y="102506"/>
                  </a:lnTo>
                  <a:lnTo>
                    <a:pt x="66480" y="101917"/>
                  </a:lnTo>
                  <a:lnTo>
                    <a:pt x="95564" y="107358"/>
                  </a:lnTo>
                  <a:lnTo>
                    <a:pt x="134880" y="128453"/>
                  </a:lnTo>
                  <a:lnTo>
                    <a:pt x="179219" y="168986"/>
                  </a:lnTo>
                  <a:lnTo>
                    <a:pt x="196747" y="194469"/>
                  </a:lnTo>
                  <a:lnTo>
                    <a:pt x="207297" y="220130"/>
                  </a:lnTo>
                  <a:lnTo>
                    <a:pt x="207244" y="242813"/>
                  </a:lnTo>
                  <a:lnTo>
                    <a:pt x="200642" y="257339"/>
                  </a:lnTo>
                  <a:lnTo>
                    <a:pt x="184882" y="275656"/>
                  </a:lnTo>
                  <a:lnTo>
                    <a:pt x="166646" y="288224"/>
                  </a:lnTo>
                  <a:lnTo>
                    <a:pt x="151895" y="293230"/>
                  </a:lnTo>
                  <a:lnTo>
                    <a:pt x="121646" y="295335"/>
                  </a:lnTo>
                  <a:lnTo>
                    <a:pt x="58963" y="284146"/>
                  </a:lnTo>
                  <a:lnTo>
                    <a:pt x="12853" y="271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12371" y="3315977"/>
              <a:ext cx="6428" cy="1"/>
            </a:xfrm>
            <a:custGeom>
              <a:avLst/>
              <a:gdLst/>
              <a:ahLst/>
              <a:cxnLst/>
              <a:rect l="0" t="0" r="0" b="0"/>
              <a:pathLst>
                <a:path w="6428" h="1">
                  <a:moveTo>
                    <a:pt x="642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03592" y="2866135"/>
            <a:ext cx="1863632" cy="1751745"/>
            <a:chOff x="4003592" y="2866135"/>
            <a:chExt cx="1863632" cy="1751745"/>
          </a:xfrm>
        </p:grpSpPr>
        <p:sp>
          <p:nvSpPr>
            <p:cNvPr id="21" name="Freeform 20"/>
            <p:cNvSpPr/>
            <p:nvPr/>
          </p:nvSpPr>
          <p:spPr>
            <a:xfrm>
              <a:off x="4517697" y="2923972"/>
              <a:ext cx="199217" cy="411285"/>
            </a:xfrm>
            <a:custGeom>
              <a:avLst/>
              <a:gdLst/>
              <a:ahLst/>
              <a:cxnLst/>
              <a:rect l="0" t="0" r="0" b="0"/>
              <a:pathLst>
                <a:path w="199217" h="411285">
                  <a:moveTo>
                    <a:pt x="199216" y="0"/>
                  </a:moveTo>
                  <a:lnTo>
                    <a:pt x="177588" y="56763"/>
                  </a:lnTo>
                  <a:lnTo>
                    <a:pt x="153781" y="115736"/>
                  </a:lnTo>
                  <a:lnTo>
                    <a:pt x="126583" y="174079"/>
                  </a:lnTo>
                  <a:lnTo>
                    <a:pt x="89798" y="235919"/>
                  </a:lnTo>
                  <a:lnTo>
                    <a:pt x="56482" y="294107"/>
                  </a:lnTo>
                  <a:lnTo>
                    <a:pt x="21718" y="352090"/>
                  </a:lnTo>
                  <a:lnTo>
                    <a:pt x="3124" y="396923"/>
                  </a:lnTo>
                  <a:lnTo>
                    <a:pt x="0" y="411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61897" y="2866135"/>
              <a:ext cx="398432" cy="456269"/>
            </a:xfrm>
            <a:custGeom>
              <a:avLst/>
              <a:gdLst/>
              <a:ahLst/>
              <a:cxnLst/>
              <a:rect l="0" t="0" r="0" b="0"/>
              <a:pathLst>
                <a:path w="398432" h="456269">
                  <a:moveTo>
                    <a:pt x="0" y="0"/>
                  </a:moveTo>
                  <a:lnTo>
                    <a:pt x="8895" y="26058"/>
                  </a:lnTo>
                  <a:lnTo>
                    <a:pt x="42201" y="83551"/>
                  </a:lnTo>
                  <a:lnTo>
                    <a:pt x="83935" y="145914"/>
                  </a:lnTo>
                  <a:lnTo>
                    <a:pt x="135540" y="205657"/>
                  </a:lnTo>
                  <a:lnTo>
                    <a:pt x="186414" y="264044"/>
                  </a:lnTo>
                  <a:lnTo>
                    <a:pt x="247951" y="322705"/>
                  </a:lnTo>
                  <a:lnTo>
                    <a:pt x="308792" y="378710"/>
                  </a:lnTo>
                  <a:lnTo>
                    <a:pt x="371100" y="435694"/>
                  </a:lnTo>
                  <a:lnTo>
                    <a:pt x="398431" y="456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32737" y="3380240"/>
              <a:ext cx="215201" cy="327842"/>
            </a:xfrm>
            <a:custGeom>
              <a:avLst/>
              <a:gdLst/>
              <a:ahLst/>
              <a:cxnLst/>
              <a:rect l="0" t="0" r="0" b="0"/>
              <a:pathLst>
                <a:path w="215201" h="327842">
                  <a:moveTo>
                    <a:pt x="43581" y="0"/>
                  </a:moveTo>
                  <a:lnTo>
                    <a:pt x="27489" y="54119"/>
                  </a:lnTo>
                  <a:lnTo>
                    <a:pt x="13137" y="109438"/>
                  </a:lnTo>
                  <a:lnTo>
                    <a:pt x="5378" y="162825"/>
                  </a:lnTo>
                  <a:lnTo>
                    <a:pt x="0" y="221935"/>
                  </a:lnTo>
                  <a:lnTo>
                    <a:pt x="10333" y="273401"/>
                  </a:lnTo>
                  <a:lnTo>
                    <a:pt x="29004" y="308077"/>
                  </a:lnTo>
                  <a:lnTo>
                    <a:pt x="43052" y="319240"/>
                  </a:lnTo>
                  <a:lnTo>
                    <a:pt x="51797" y="324216"/>
                  </a:lnTo>
                  <a:lnTo>
                    <a:pt x="69129" y="327841"/>
                  </a:lnTo>
                  <a:lnTo>
                    <a:pt x="113764" y="320938"/>
                  </a:lnTo>
                  <a:lnTo>
                    <a:pt x="142444" y="306447"/>
                  </a:lnTo>
                  <a:lnTo>
                    <a:pt x="190441" y="263360"/>
                  </a:lnTo>
                  <a:lnTo>
                    <a:pt x="208152" y="237750"/>
                  </a:lnTo>
                  <a:lnTo>
                    <a:pt x="213118" y="223482"/>
                  </a:lnTo>
                  <a:lnTo>
                    <a:pt x="215200" y="196806"/>
                  </a:lnTo>
                  <a:lnTo>
                    <a:pt x="213157" y="181722"/>
                  </a:lnTo>
                  <a:lnTo>
                    <a:pt x="209471" y="176128"/>
                  </a:lnTo>
                  <a:lnTo>
                    <a:pt x="197758" y="168010"/>
                  </a:lnTo>
                  <a:lnTo>
                    <a:pt x="183031" y="165829"/>
                  </a:lnTo>
                  <a:lnTo>
                    <a:pt x="167680" y="167955"/>
                  </a:lnTo>
                  <a:lnTo>
                    <a:pt x="147708" y="177180"/>
                  </a:lnTo>
                  <a:lnTo>
                    <a:pt x="132429" y="189671"/>
                  </a:lnTo>
                  <a:lnTo>
                    <a:pt x="118857" y="208050"/>
                  </a:lnTo>
                  <a:lnTo>
                    <a:pt x="107220" y="234758"/>
                  </a:lnTo>
                  <a:lnTo>
                    <a:pt x="102182" y="278358"/>
                  </a:lnTo>
                  <a:lnTo>
                    <a:pt x="107844" y="314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076786" y="3438076"/>
              <a:ext cx="24919" cy="263480"/>
            </a:xfrm>
            <a:custGeom>
              <a:avLst/>
              <a:gdLst/>
              <a:ahLst/>
              <a:cxnLst/>
              <a:rect l="0" t="0" r="0" b="0"/>
              <a:pathLst>
                <a:path w="24919" h="263480">
                  <a:moveTo>
                    <a:pt x="0" y="0"/>
                  </a:moveTo>
                  <a:lnTo>
                    <a:pt x="15107" y="59796"/>
                  </a:lnTo>
                  <a:lnTo>
                    <a:pt x="24866" y="121376"/>
                  </a:lnTo>
                  <a:lnTo>
                    <a:pt x="24918" y="183744"/>
                  </a:lnTo>
                  <a:lnTo>
                    <a:pt x="14585" y="246352"/>
                  </a:lnTo>
                  <a:lnTo>
                    <a:pt x="12853" y="2634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31506" y="3438076"/>
              <a:ext cx="201612" cy="348325"/>
            </a:xfrm>
            <a:custGeom>
              <a:avLst/>
              <a:gdLst/>
              <a:ahLst/>
              <a:cxnLst/>
              <a:rect l="0" t="0" r="0" b="0"/>
              <a:pathLst>
                <a:path w="201612" h="348325">
                  <a:moveTo>
                    <a:pt x="95906" y="12853"/>
                  </a:moveTo>
                  <a:lnTo>
                    <a:pt x="85672" y="9442"/>
                  </a:lnTo>
                  <a:lnTo>
                    <a:pt x="80515" y="11293"/>
                  </a:lnTo>
                  <a:lnTo>
                    <a:pt x="54000" y="35647"/>
                  </a:lnTo>
                  <a:lnTo>
                    <a:pt x="18827" y="93517"/>
                  </a:lnTo>
                  <a:lnTo>
                    <a:pt x="5073" y="130100"/>
                  </a:lnTo>
                  <a:lnTo>
                    <a:pt x="0" y="190974"/>
                  </a:lnTo>
                  <a:lnTo>
                    <a:pt x="2966" y="251528"/>
                  </a:lnTo>
                  <a:lnTo>
                    <a:pt x="16326" y="286798"/>
                  </a:lnTo>
                  <a:lnTo>
                    <a:pt x="32817" y="311247"/>
                  </a:lnTo>
                  <a:lnTo>
                    <a:pt x="63930" y="337691"/>
                  </a:lnTo>
                  <a:lnTo>
                    <a:pt x="86511" y="347668"/>
                  </a:lnTo>
                  <a:lnTo>
                    <a:pt x="118114" y="348324"/>
                  </a:lnTo>
                  <a:lnTo>
                    <a:pt x="144376" y="340584"/>
                  </a:lnTo>
                  <a:lnTo>
                    <a:pt x="165725" y="325835"/>
                  </a:lnTo>
                  <a:lnTo>
                    <a:pt x="182205" y="307899"/>
                  </a:lnTo>
                  <a:lnTo>
                    <a:pt x="192721" y="285606"/>
                  </a:lnTo>
                  <a:lnTo>
                    <a:pt x="201611" y="232094"/>
                  </a:lnTo>
                  <a:lnTo>
                    <a:pt x="197697" y="177850"/>
                  </a:lnTo>
                  <a:lnTo>
                    <a:pt x="178794" y="114715"/>
                  </a:lnTo>
                  <a:lnTo>
                    <a:pt x="152097" y="62709"/>
                  </a:lnTo>
                  <a:lnTo>
                    <a:pt x="109986" y="15367"/>
                  </a:lnTo>
                  <a:lnTo>
                    <a:pt x="89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38545" y="3823655"/>
              <a:ext cx="199216" cy="289186"/>
            </a:xfrm>
            <a:custGeom>
              <a:avLst/>
              <a:gdLst/>
              <a:ahLst/>
              <a:cxnLst/>
              <a:rect l="0" t="0" r="0" b="0"/>
              <a:pathLst>
                <a:path w="199216" h="289186">
                  <a:moveTo>
                    <a:pt x="199215" y="0"/>
                  </a:moveTo>
                  <a:lnTo>
                    <a:pt x="187540" y="32170"/>
                  </a:lnTo>
                  <a:lnTo>
                    <a:pt x="147751" y="95186"/>
                  </a:lnTo>
                  <a:lnTo>
                    <a:pt x="102568" y="153589"/>
                  </a:lnTo>
                  <a:lnTo>
                    <a:pt x="49393" y="212052"/>
                  </a:lnTo>
                  <a:lnTo>
                    <a:pt x="8866" y="261357"/>
                  </a:lnTo>
                  <a:lnTo>
                    <a:pt x="0" y="289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331334" y="3791524"/>
              <a:ext cx="237774" cy="404858"/>
            </a:xfrm>
            <a:custGeom>
              <a:avLst/>
              <a:gdLst/>
              <a:ahLst/>
              <a:cxnLst/>
              <a:rect l="0" t="0" r="0" b="0"/>
              <a:pathLst>
                <a:path w="237774" h="404858">
                  <a:moveTo>
                    <a:pt x="0" y="0"/>
                  </a:moveTo>
                  <a:lnTo>
                    <a:pt x="26319" y="59889"/>
                  </a:lnTo>
                  <a:lnTo>
                    <a:pt x="56551" y="116418"/>
                  </a:lnTo>
                  <a:lnTo>
                    <a:pt x="88515" y="174916"/>
                  </a:lnTo>
                  <a:lnTo>
                    <a:pt x="122537" y="230906"/>
                  </a:lnTo>
                  <a:lnTo>
                    <a:pt x="158792" y="284623"/>
                  </a:lnTo>
                  <a:lnTo>
                    <a:pt x="193949" y="343363"/>
                  </a:lnTo>
                  <a:lnTo>
                    <a:pt x="237773" y="404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03592" y="4207609"/>
              <a:ext cx="231348" cy="400058"/>
            </a:xfrm>
            <a:custGeom>
              <a:avLst/>
              <a:gdLst/>
              <a:ahLst/>
              <a:cxnLst/>
              <a:rect l="0" t="0" r="0" b="0"/>
              <a:pathLst>
                <a:path w="231348" h="400058">
                  <a:moveTo>
                    <a:pt x="0" y="14478"/>
                  </a:moveTo>
                  <a:lnTo>
                    <a:pt x="6823" y="7655"/>
                  </a:lnTo>
                  <a:lnTo>
                    <a:pt x="28124" y="0"/>
                  </a:lnTo>
                  <a:lnTo>
                    <a:pt x="53635" y="33"/>
                  </a:lnTo>
                  <a:lnTo>
                    <a:pt x="82712" y="7155"/>
                  </a:lnTo>
                  <a:lnTo>
                    <a:pt x="140453" y="43706"/>
                  </a:lnTo>
                  <a:lnTo>
                    <a:pt x="156972" y="63917"/>
                  </a:lnTo>
                  <a:lnTo>
                    <a:pt x="172743" y="99664"/>
                  </a:lnTo>
                  <a:lnTo>
                    <a:pt x="184391" y="154661"/>
                  </a:lnTo>
                  <a:lnTo>
                    <a:pt x="182562" y="193306"/>
                  </a:lnTo>
                  <a:lnTo>
                    <a:pt x="171388" y="238970"/>
                  </a:lnTo>
                  <a:lnTo>
                    <a:pt x="151810" y="276340"/>
                  </a:lnTo>
                  <a:lnTo>
                    <a:pt x="132993" y="296493"/>
                  </a:lnTo>
                  <a:lnTo>
                    <a:pt x="127220" y="301025"/>
                  </a:lnTo>
                  <a:lnTo>
                    <a:pt x="109381" y="306060"/>
                  </a:lnTo>
                  <a:lnTo>
                    <a:pt x="88600" y="306870"/>
                  </a:lnTo>
                  <a:lnTo>
                    <a:pt x="61557" y="299296"/>
                  </a:lnTo>
                  <a:lnTo>
                    <a:pt x="40374" y="287294"/>
                  </a:lnTo>
                  <a:lnTo>
                    <a:pt x="25450" y="270489"/>
                  </a:lnTo>
                  <a:lnTo>
                    <a:pt x="16188" y="250515"/>
                  </a:lnTo>
                  <a:lnTo>
                    <a:pt x="11241" y="232438"/>
                  </a:lnTo>
                  <a:lnTo>
                    <a:pt x="12374" y="214408"/>
                  </a:lnTo>
                  <a:lnTo>
                    <a:pt x="24738" y="182973"/>
                  </a:lnTo>
                  <a:lnTo>
                    <a:pt x="30059" y="178218"/>
                  </a:lnTo>
                  <a:lnTo>
                    <a:pt x="43587" y="172935"/>
                  </a:lnTo>
                  <a:lnTo>
                    <a:pt x="70672" y="173373"/>
                  </a:lnTo>
                  <a:lnTo>
                    <a:pt x="85201" y="178160"/>
                  </a:lnTo>
                  <a:lnTo>
                    <a:pt x="115178" y="197669"/>
                  </a:lnTo>
                  <a:lnTo>
                    <a:pt x="134432" y="222667"/>
                  </a:lnTo>
                  <a:lnTo>
                    <a:pt x="174323" y="282221"/>
                  </a:lnTo>
                  <a:lnTo>
                    <a:pt x="200329" y="341242"/>
                  </a:lnTo>
                  <a:lnTo>
                    <a:pt x="231347" y="400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66287" y="4322330"/>
              <a:ext cx="216097" cy="295550"/>
            </a:xfrm>
            <a:custGeom>
              <a:avLst/>
              <a:gdLst/>
              <a:ahLst/>
              <a:cxnLst/>
              <a:rect l="0" t="0" r="0" b="0"/>
              <a:pathLst>
                <a:path w="216097" h="295550">
                  <a:moveTo>
                    <a:pt x="0" y="28283"/>
                  </a:moveTo>
                  <a:lnTo>
                    <a:pt x="3411" y="18048"/>
                  </a:lnTo>
                  <a:lnTo>
                    <a:pt x="7272" y="14320"/>
                  </a:lnTo>
                  <a:lnTo>
                    <a:pt x="27066" y="5660"/>
                  </a:lnTo>
                  <a:lnTo>
                    <a:pt x="56653" y="0"/>
                  </a:lnTo>
                  <a:lnTo>
                    <a:pt x="118391" y="5509"/>
                  </a:lnTo>
                  <a:lnTo>
                    <a:pt x="144802" y="11380"/>
                  </a:lnTo>
                  <a:lnTo>
                    <a:pt x="166194" y="24465"/>
                  </a:lnTo>
                  <a:lnTo>
                    <a:pt x="173828" y="37773"/>
                  </a:lnTo>
                  <a:lnTo>
                    <a:pt x="175864" y="45320"/>
                  </a:lnTo>
                  <a:lnTo>
                    <a:pt x="175794" y="51780"/>
                  </a:lnTo>
                  <a:lnTo>
                    <a:pt x="171907" y="62765"/>
                  </a:lnTo>
                  <a:lnTo>
                    <a:pt x="161611" y="70504"/>
                  </a:lnTo>
                  <a:lnTo>
                    <a:pt x="123521" y="86602"/>
                  </a:lnTo>
                  <a:lnTo>
                    <a:pt x="103321" y="87294"/>
                  </a:lnTo>
                  <a:lnTo>
                    <a:pt x="103154" y="88331"/>
                  </a:lnTo>
                  <a:lnTo>
                    <a:pt x="113154" y="93201"/>
                  </a:lnTo>
                  <a:lnTo>
                    <a:pt x="165526" y="122056"/>
                  </a:lnTo>
                  <a:lnTo>
                    <a:pt x="185901" y="138658"/>
                  </a:lnTo>
                  <a:lnTo>
                    <a:pt x="210402" y="176187"/>
                  </a:lnTo>
                  <a:lnTo>
                    <a:pt x="216096" y="205631"/>
                  </a:lnTo>
                  <a:lnTo>
                    <a:pt x="214372" y="238077"/>
                  </a:lnTo>
                  <a:lnTo>
                    <a:pt x="209284" y="253859"/>
                  </a:lnTo>
                  <a:lnTo>
                    <a:pt x="194381" y="275627"/>
                  </a:lnTo>
                  <a:lnTo>
                    <a:pt x="175092" y="289282"/>
                  </a:lnTo>
                  <a:lnTo>
                    <a:pt x="147877" y="295549"/>
                  </a:lnTo>
                  <a:lnTo>
                    <a:pt x="120614" y="293995"/>
                  </a:lnTo>
                  <a:lnTo>
                    <a:pt x="94447" y="285600"/>
                  </a:lnTo>
                  <a:lnTo>
                    <a:pt x="70278" y="269970"/>
                  </a:lnTo>
                  <a:lnTo>
                    <a:pt x="44984" y="2467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211739" y="3862213"/>
              <a:ext cx="122101" cy="289185"/>
            </a:xfrm>
            <a:custGeom>
              <a:avLst/>
              <a:gdLst/>
              <a:ahLst/>
              <a:cxnLst/>
              <a:rect l="0" t="0" r="0" b="0"/>
              <a:pathLst>
                <a:path w="122101" h="289185">
                  <a:moveTo>
                    <a:pt x="122100" y="0"/>
                  </a:moveTo>
                  <a:lnTo>
                    <a:pt x="120671" y="21236"/>
                  </a:lnTo>
                  <a:lnTo>
                    <a:pt x="103051" y="81439"/>
                  </a:lnTo>
                  <a:lnTo>
                    <a:pt x="79148" y="140701"/>
                  </a:lnTo>
                  <a:lnTo>
                    <a:pt x="43497" y="199198"/>
                  </a:lnTo>
                  <a:lnTo>
                    <a:pt x="14728" y="259570"/>
                  </a:lnTo>
                  <a:lnTo>
                    <a:pt x="0" y="289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327412" y="3842934"/>
              <a:ext cx="314891" cy="250627"/>
            </a:xfrm>
            <a:custGeom>
              <a:avLst/>
              <a:gdLst/>
              <a:ahLst/>
              <a:cxnLst/>
              <a:rect l="0" t="0" r="0" b="0"/>
              <a:pathLst>
                <a:path w="314891" h="250627">
                  <a:moveTo>
                    <a:pt x="0" y="0"/>
                  </a:moveTo>
                  <a:lnTo>
                    <a:pt x="59890" y="50052"/>
                  </a:lnTo>
                  <a:lnTo>
                    <a:pt x="120634" y="96592"/>
                  </a:lnTo>
                  <a:lnTo>
                    <a:pt x="178073" y="139487"/>
                  </a:lnTo>
                  <a:lnTo>
                    <a:pt x="237106" y="181410"/>
                  </a:lnTo>
                  <a:lnTo>
                    <a:pt x="299179" y="229996"/>
                  </a:lnTo>
                  <a:lnTo>
                    <a:pt x="310234" y="241896"/>
                  </a:lnTo>
                  <a:lnTo>
                    <a:pt x="314890" y="250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125360" y="4209234"/>
              <a:ext cx="209949" cy="342396"/>
            </a:xfrm>
            <a:custGeom>
              <a:avLst/>
              <a:gdLst/>
              <a:ahLst/>
              <a:cxnLst/>
              <a:rect l="0" t="0" r="0" b="0"/>
              <a:pathLst>
                <a:path w="209949" h="342396">
                  <a:moveTo>
                    <a:pt x="118511" y="0"/>
                  </a:moveTo>
                  <a:lnTo>
                    <a:pt x="111688" y="10235"/>
                  </a:lnTo>
                  <a:lnTo>
                    <a:pt x="106821" y="12535"/>
                  </a:lnTo>
                  <a:lnTo>
                    <a:pt x="93798" y="13188"/>
                  </a:lnTo>
                  <a:lnTo>
                    <a:pt x="41978" y="7349"/>
                  </a:lnTo>
                  <a:lnTo>
                    <a:pt x="33930" y="9184"/>
                  </a:lnTo>
                  <a:lnTo>
                    <a:pt x="21178" y="16934"/>
                  </a:lnTo>
                  <a:lnTo>
                    <a:pt x="12654" y="27519"/>
                  </a:lnTo>
                  <a:lnTo>
                    <a:pt x="7200" y="40078"/>
                  </a:lnTo>
                  <a:lnTo>
                    <a:pt x="0" y="76329"/>
                  </a:lnTo>
                  <a:lnTo>
                    <a:pt x="231" y="82304"/>
                  </a:lnTo>
                  <a:lnTo>
                    <a:pt x="4297" y="92750"/>
                  </a:lnTo>
                  <a:lnTo>
                    <a:pt x="8808" y="96107"/>
                  </a:lnTo>
                  <a:lnTo>
                    <a:pt x="71680" y="111503"/>
                  </a:lnTo>
                  <a:lnTo>
                    <a:pt x="122960" y="136464"/>
                  </a:lnTo>
                  <a:lnTo>
                    <a:pt x="173278" y="183354"/>
                  </a:lnTo>
                  <a:lnTo>
                    <a:pt x="186028" y="206317"/>
                  </a:lnTo>
                  <a:lnTo>
                    <a:pt x="209687" y="263902"/>
                  </a:lnTo>
                  <a:lnTo>
                    <a:pt x="209948" y="294229"/>
                  </a:lnTo>
                  <a:lnTo>
                    <a:pt x="205323" y="309515"/>
                  </a:lnTo>
                  <a:lnTo>
                    <a:pt x="202091" y="315590"/>
                  </a:lnTo>
                  <a:lnTo>
                    <a:pt x="190883" y="326150"/>
                  </a:lnTo>
                  <a:lnTo>
                    <a:pt x="168516" y="338219"/>
                  </a:lnTo>
                  <a:lnTo>
                    <a:pt x="152874" y="342395"/>
                  </a:lnTo>
                  <a:lnTo>
                    <a:pt x="111981" y="337561"/>
                  </a:lnTo>
                  <a:lnTo>
                    <a:pt x="69273" y="320634"/>
                  </a:lnTo>
                  <a:lnTo>
                    <a:pt x="57355" y="312444"/>
                  </a:lnTo>
                  <a:lnTo>
                    <a:pt x="47821" y="295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616597" y="4216711"/>
              <a:ext cx="250627" cy="300987"/>
            </a:xfrm>
            <a:custGeom>
              <a:avLst/>
              <a:gdLst/>
              <a:ahLst/>
              <a:cxnLst/>
              <a:rect l="0" t="0" r="0" b="0"/>
              <a:pathLst>
                <a:path w="250627" h="300987">
                  <a:moveTo>
                    <a:pt x="0" y="18228"/>
                  </a:moveTo>
                  <a:lnTo>
                    <a:pt x="6822" y="11406"/>
                  </a:lnTo>
                  <a:lnTo>
                    <a:pt x="17789" y="8055"/>
                  </a:lnTo>
                  <a:lnTo>
                    <a:pt x="79943" y="0"/>
                  </a:lnTo>
                  <a:lnTo>
                    <a:pt x="113099" y="2672"/>
                  </a:lnTo>
                  <a:lnTo>
                    <a:pt x="129048" y="7982"/>
                  </a:lnTo>
                  <a:lnTo>
                    <a:pt x="149863" y="22809"/>
                  </a:lnTo>
                  <a:lnTo>
                    <a:pt x="164428" y="38829"/>
                  </a:lnTo>
                  <a:lnTo>
                    <a:pt x="189380" y="94199"/>
                  </a:lnTo>
                  <a:lnTo>
                    <a:pt x="197779" y="136176"/>
                  </a:lnTo>
                  <a:lnTo>
                    <a:pt x="192036" y="192259"/>
                  </a:lnTo>
                  <a:lnTo>
                    <a:pt x="187456" y="207679"/>
                  </a:lnTo>
                  <a:lnTo>
                    <a:pt x="172879" y="229214"/>
                  </a:lnTo>
                  <a:lnTo>
                    <a:pt x="163947" y="237670"/>
                  </a:lnTo>
                  <a:lnTo>
                    <a:pt x="145447" y="246445"/>
                  </a:lnTo>
                  <a:lnTo>
                    <a:pt x="127716" y="251278"/>
                  </a:lnTo>
                  <a:lnTo>
                    <a:pt x="109839" y="250094"/>
                  </a:lnTo>
                  <a:lnTo>
                    <a:pt x="92373" y="244094"/>
                  </a:lnTo>
                  <a:lnTo>
                    <a:pt x="75090" y="234287"/>
                  </a:lnTo>
                  <a:lnTo>
                    <a:pt x="63601" y="222787"/>
                  </a:lnTo>
                  <a:lnTo>
                    <a:pt x="59537" y="216722"/>
                  </a:lnTo>
                  <a:lnTo>
                    <a:pt x="53818" y="191128"/>
                  </a:lnTo>
                  <a:lnTo>
                    <a:pt x="52124" y="164345"/>
                  </a:lnTo>
                  <a:lnTo>
                    <a:pt x="57439" y="148860"/>
                  </a:lnTo>
                  <a:lnTo>
                    <a:pt x="66942" y="136266"/>
                  </a:lnTo>
                  <a:lnTo>
                    <a:pt x="78306" y="128288"/>
                  </a:lnTo>
                  <a:lnTo>
                    <a:pt x="92401" y="126171"/>
                  </a:lnTo>
                  <a:lnTo>
                    <a:pt x="100159" y="126606"/>
                  </a:lnTo>
                  <a:lnTo>
                    <a:pt x="124722" y="137453"/>
                  </a:lnTo>
                  <a:lnTo>
                    <a:pt x="143266" y="150822"/>
                  </a:lnTo>
                  <a:lnTo>
                    <a:pt x="154393" y="167238"/>
                  </a:lnTo>
                  <a:lnTo>
                    <a:pt x="182176" y="225901"/>
                  </a:lnTo>
                  <a:lnTo>
                    <a:pt x="198073" y="252858"/>
                  </a:lnTo>
                  <a:lnTo>
                    <a:pt x="250626" y="300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809542" y="3092058"/>
            <a:ext cx="1105886" cy="509082"/>
            <a:chOff x="2809542" y="3092058"/>
            <a:chExt cx="1105886" cy="509082"/>
          </a:xfrm>
        </p:grpSpPr>
        <p:sp>
          <p:nvSpPr>
            <p:cNvPr id="35" name="Freeform 34"/>
            <p:cNvSpPr/>
            <p:nvPr/>
          </p:nvSpPr>
          <p:spPr>
            <a:xfrm>
              <a:off x="2809542" y="3092058"/>
              <a:ext cx="405987" cy="483088"/>
            </a:xfrm>
            <a:custGeom>
              <a:avLst/>
              <a:gdLst/>
              <a:ahLst/>
              <a:cxnLst/>
              <a:rect l="0" t="0" r="0" b="0"/>
              <a:pathLst>
                <a:path w="405987" h="483088">
                  <a:moveTo>
                    <a:pt x="365056" y="31129"/>
                  </a:moveTo>
                  <a:lnTo>
                    <a:pt x="307890" y="26043"/>
                  </a:lnTo>
                  <a:lnTo>
                    <a:pt x="269596" y="19749"/>
                  </a:lnTo>
                  <a:lnTo>
                    <a:pt x="208342" y="6667"/>
                  </a:lnTo>
                  <a:lnTo>
                    <a:pt x="155952" y="0"/>
                  </a:lnTo>
                  <a:lnTo>
                    <a:pt x="98503" y="1034"/>
                  </a:lnTo>
                  <a:lnTo>
                    <a:pt x="80932" y="4901"/>
                  </a:lnTo>
                  <a:lnTo>
                    <a:pt x="68362" y="11380"/>
                  </a:lnTo>
                  <a:lnTo>
                    <a:pt x="53257" y="29879"/>
                  </a:lnTo>
                  <a:lnTo>
                    <a:pt x="39737" y="60272"/>
                  </a:lnTo>
                  <a:lnTo>
                    <a:pt x="32636" y="117043"/>
                  </a:lnTo>
                  <a:lnTo>
                    <a:pt x="27706" y="172565"/>
                  </a:lnTo>
                  <a:lnTo>
                    <a:pt x="21335" y="234822"/>
                  </a:lnTo>
                  <a:lnTo>
                    <a:pt x="14913" y="295498"/>
                  </a:lnTo>
                  <a:lnTo>
                    <a:pt x="622" y="354133"/>
                  </a:lnTo>
                  <a:lnTo>
                    <a:pt x="0" y="362139"/>
                  </a:lnTo>
                  <a:lnTo>
                    <a:pt x="1727" y="368190"/>
                  </a:lnTo>
                  <a:lnTo>
                    <a:pt x="5021" y="372938"/>
                  </a:lnTo>
                  <a:lnTo>
                    <a:pt x="15107" y="380118"/>
                  </a:lnTo>
                  <a:lnTo>
                    <a:pt x="64228" y="395083"/>
                  </a:lnTo>
                  <a:lnTo>
                    <a:pt x="125917" y="405971"/>
                  </a:lnTo>
                  <a:lnTo>
                    <a:pt x="178795" y="418609"/>
                  </a:lnTo>
                  <a:lnTo>
                    <a:pt x="236675" y="437665"/>
                  </a:lnTo>
                  <a:lnTo>
                    <a:pt x="291961" y="454050"/>
                  </a:lnTo>
                  <a:lnTo>
                    <a:pt x="351805" y="472206"/>
                  </a:lnTo>
                  <a:lnTo>
                    <a:pt x="393133" y="483087"/>
                  </a:lnTo>
                  <a:lnTo>
                    <a:pt x="398769" y="480954"/>
                  </a:lnTo>
                  <a:lnTo>
                    <a:pt x="402526" y="475961"/>
                  </a:lnTo>
                  <a:lnTo>
                    <a:pt x="405986" y="462322"/>
                  </a:lnTo>
                  <a:lnTo>
                    <a:pt x="402390" y="436111"/>
                  </a:lnTo>
                  <a:lnTo>
                    <a:pt x="380598" y="372906"/>
                  </a:lnTo>
                  <a:lnTo>
                    <a:pt x="366532" y="311473"/>
                  </a:lnTo>
                  <a:lnTo>
                    <a:pt x="354372" y="254745"/>
                  </a:lnTo>
                  <a:lnTo>
                    <a:pt x="350585" y="198606"/>
                  </a:lnTo>
                  <a:lnTo>
                    <a:pt x="347124" y="149129"/>
                  </a:lnTo>
                  <a:lnTo>
                    <a:pt x="351663" y="91783"/>
                  </a:lnTo>
                  <a:lnTo>
                    <a:pt x="352870" y="36054"/>
                  </a:lnTo>
                  <a:lnTo>
                    <a:pt x="358629" y="54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444588" y="3111668"/>
              <a:ext cx="470840" cy="489472"/>
            </a:xfrm>
            <a:custGeom>
              <a:avLst/>
              <a:gdLst/>
              <a:ahLst/>
              <a:cxnLst/>
              <a:rect l="0" t="0" r="0" b="0"/>
              <a:pathLst>
                <a:path w="470840" h="489472">
                  <a:moveTo>
                    <a:pt x="353362" y="56503"/>
                  </a:moveTo>
                  <a:lnTo>
                    <a:pt x="298556" y="41126"/>
                  </a:lnTo>
                  <a:lnTo>
                    <a:pt x="242680" y="25476"/>
                  </a:lnTo>
                  <a:lnTo>
                    <a:pt x="184749" y="11947"/>
                  </a:lnTo>
                  <a:lnTo>
                    <a:pt x="123009" y="5695"/>
                  </a:lnTo>
                  <a:lnTo>
                    <a:pt x="60051" y="0"/>
                  </a:lnTo>
                  <a:lnTo>
                    <a:pt x="45921" y="2353"/>
                  </a:lnTo>
                  <a:lnTo>
                    <a:pt x="34405" y="9588"/>
                  </a:lnTo>
                  <a:lnTo>
                    <a:pt x="29334" y="14516"/>
                  </a:lnTo>
                  <a:lnTo>
                    <a:pt x="18787" y="38509"/>
                  </a:lnTo>
                  <a:lnTo>
                    <a:pt x="13120" y="99296"/>
                  </a:lnTo>
                  <a:lnTo>
                    <a:pt x="12798" y="155882"/>
                  </a:lnTo>
                  <a:lnTo>
                    <a:pt x="12056" y="219377"/>
                  </a:lnTo>
                  <a:lnTo>
                    <a:pt x="6223" y="282145"/>
                  </a:lnTo>
                  <a:lnTo>
                    <a:pt x="347" y="341396"/>
                  </a:lnTo>
                  <a:lnTo>
                    <a:pt x="0" y="379113"/>
                  </a:lnTo>
                  <a:lnTo>
                    <a:pt x="2114" y="386536"/>
                  </a:lnTo>
                  <a:lnTo>
                    <a:pt x="10175" y="398592"/>
                  </a:lnTo>
                  <a:lnTo>
                    <a:pt x="22801" y="406807"/>
                  </a:lnTo>
                  <a:lnTo>
                    <a:pt x="50768" y="417898"/>
                  </a:lnTo>
                  <a:lnTo>
                    <a:pt x="105633" y="424061"/>
                  </a:lnTo>
                  <a:lnTo>
                    <a:pt x="167253" y="430680"/>
                  </a:lnTo>
                  <a:lnTo>
                    <a:pt x="221299" y="435715"/>
                  </a:lnTo>
                  <a:lnTo>
                    <a:pt x="276230" y="444514"/>
                  </a:lnTo>
                  <a:lnTo>
                    <a:pt x="338554" y="462635"/>
                  </a:lnTo>
                  <a:lnTo>
                    <a:pt x="397974" y="477733"/>
                  </a:lnTo>
                  <a:lnTo>
                    <a:pt x="459288" y="489471"/>
                  </a:lnTo>
                  <a:lnTo>
                    <a:pt x="464679" y="487956"/>
                  </a:lnTo>
                  <a:lnTo>
                    <a:pt x="468273" y="484089"/>
                  </a:lnTo>
                  <a:lnTo>
                    <a:pt x="470670" y="478655"/>
                  </a:lnTo>
                  <a:lnTo>
                    <a:pt x="470839" y="473605"/>
                  </a:lnTo>
                  <a:lnTo>
                    <a:pt x="451918" y="415334"/>
                  </a:lnTo>
                  <a:lnTo>
                    <a:pt x="434631" y="360347"/>
                  </a:lnTo>
                  <a:lnTo>
                    <a:pt x="419230" y="298344"/>
                  </a:lnTo>
                  <a:lnTo>
                    <a:pt x="403547" y="241568"/>
                  </a:lnTo>
                  <a:lnTo>
                    <a:pt x="397127" y="188605"/>
                  </a:lnTo>
                  <a:lnTo>
                    <a:pt x="387291" y="128071"/>
                  </a:lnTo>
                  <a:lnTo>
                    <a:pt x="380066" y="69387"/>
                  </a:lnTo>
                  <a:lnTo>
                    <a:pt x="372641" y="30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62503" y="4056026"/>
            <a:ext cx="2136262" cy="690814"/>
            <a:chOff x="3862503" y="4056026"/>
            <a:chExt cx="2136262" cy="690814"/>
          </a:xfrm>
        </p:grpSpPr>
        <p:sp>
          <p:nvSpPr>
            <p:cNvPr id="38" name="Freeform 37"/>
            <p:cNvSpPr/>
            <p:nvPr/>
          </p:nvSpPr>
          <p:spPr>
            <a:xfrm>
              <a:off x="3862503" y="4065722"/>
              <a:ext cx="445446" cy="595490"/>
            </a:xfrm>
            <a:custGeom>
              <a:avLst/>
              <a:gdLst/>
              <a:ahLst/>
              <a:cxnLst/>
              <a:rect l="0" t="0" r="0" b="0"/>
              <a:pathLst>
                <a:path w="445446" h="595490">
                  <a:moveTo>
                    <a:pt x="391715" y="85675"/>
                  </a:moveTo>
                  <a:lnTo>
                    <a:pt x="367491" y="84247"/>
                  </a:lnTo>
                  <a:lnTo>
                    <a:pt x="309202" y="64466"/>
                  </a:lnTo>
                  <a:lnTo>
                    <a:pt x="247815" y="44336"/>
                  </a:lnTo>
                  <a:lnTo>
                    <a:pt x="188314" y="24344"/>
                  </a:lnTo>
                  <a:lnTo>
                    <a:pt x="126629" y="10771"/>
                  </a:lnTo>
                  <a:lnTo>
                    <a:pt x="71228" y="0"/>
                  </a:lnTo>
                  <a:lnTo>
                    <a:pt x="38910" y="391"/>
                  </a:lnTo>
                  <a:lnTo>
                    <a:pt x="31556" y="3114"/>
                  </a:lnTo>
                  <a:lnTo>
                    <a:pt x="21480" y="11851"/>
                  </a:lnTo>
                  <a:lnTo>
                    <a:pt x="11793" y="35636"/>
                  </a:lnTo>
                  <a:lnTo>
                    <a:pt x="7812" y="61884"/>
                  </a:lnTo>
                  <a:lnTo>
                    <a:pt x="11443" y="113819"/>
                  </a:lnTo>
                  <a:lnTo>
                    <a:pt x="16832" y="175965"/>
                  </a:lnTo>
                  <a:lnTo>
                    <a:pt x="18563" y="229022"/>
                  </a:lnTo>
                  <a:lnTo>
                    <a:pt x="15493" y="284010"/>
                  </a:lnTo>
                  <a:lnTo>
                    <a:pt x="12427" y="336127"/>
                  </a:lnTo>
                  <a:lnTo>
                    <a:pt x="7106" y="397130"/>
                  </a:lnTo>
                  <a:lnTo>
                    <a:pt x="1178" y="453709"/>
                  </a:lnTo>
                  <a:lnTo>
                    <a:pt x="0" y="496905"/>
                  </a:lnTo>
                  <a:lnTo>
                    <a:pt x="2045" y="504777"/>
                  </a:lnTo>
                  <a:lnTo>
                    <a:pt x="10031" y="517333"/>
                  </a:lnTo>
                  <a:lnTo>
                    <a:pt x="22624" y="525769"/>
                  </a:lnTo>
                  <a:lnTo>
                    <a:pt x="37741" y="531185"/>
                  </a:lnTo>
                  <a:lnTo>
                    <a:pt x="61596" y="533519"/>
                  </a:lnTo>
                  <a:lnTo>
                    <a:pt x="124235" y="529306"/>
                  </a:lnTo>
                  <a:lnTo>
                    <a:pt x="184332" y="538054"/>
                  </a:lnTo>
                  <a:lnTo>
                    <a:pt x="240719" y="548422"/>
                  </a:lnTo>
                  <a:lnTo>
                    <a:pt x="295165" y="563503"/>
                  </a:lnTo>
                  <a:lnTo>
                    <a:pt x="350625" y="578184"/>
                  </a:lnTo>
                  <a:lnTo>
                    <a:pt x="414014" y="595489"/>
                  </a:lnTo>
                  <a:lnTo>
                    <a:pt x="435690" y="595097"/>
                  </a:lnTo>
                  <a:lnTo>
                    <a:pt x="440311" y="590232"/>
                  </a:lnTo>
                  <a:lnTo>
                    <a:pt x="445445" y="573401"/>
                  </a:lnTo>
                  <a:lnTo>
                    <a:pt x="442021" y="519111"/>
                  </a:lnTo>
                  <a:lnTo>
                    <a:pt x="430188" y="456427"/>
                  </a:lnTo>
                  <a:lnTo>
                    <a:pt x="422778" y="401363"/>
                  </a:lnTo>
                  <a:lnTo>
                    <a:pt x="417412" y="341987"/>
                  </a:lnTo>
                  <a:lnTo>
                    <a:pt x="410569" y="291171"/>
                  </a:lnTo>
                  <a:lnTo>
                    <a:pt x="402342" y="236466"/>
                  </a:lnTo>
                  <a:lnTo>
                    <a:pt x="394555" y="183374"/>
                  </a:lnTo>
                  <a:lnTo>
                    <a:pt x="385266" y="126829"/>
                  </a:lnTo>
                  <a:lnTo>
                    <a:pt x="372122" y="64527"/>
                  </a:lnTo>
                  <a:lnTo>
                    <a:pt x="366010" y="535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372683" y="4134591"/>
              <a:ext cx="418139" cy="612249"/>
            </a:xfrm>
            <a:custGeom>
              <a:avLst/>
              <a:gdLst/>
              <a:ahLst/>
              <a:cxnLst/>
              <a:rect l="0" t="0" r="0" b="0"/>
              <a:pathLst>
                <a:path w="418139" h="612249">
                  <a:moveTo>
                    <a:pt x="369935" y="100348"/>
                  </a:moveTo>
                  <a:lnTo>
                    <a:pt x="337051" y="83556"/>
                  </a:lnTo>
                  <a:lnTo>
                    <a:pt x="277419" y="57143"/>
                  </a:lnTo>
                  <a:lnTo>
                    <a:pt x="222967" y="31769"/>
                  </a:lnTo>
                  <a:lnTo>
                    <a:pt x="163306" y="15037"/>
                  </a:lnTo>
                  <a:lnTo>
                    <a:pt x="105309" y="1844"/>
                  </a:lnTo>
                  <a:lnTo>
                    <a:pt x="49526" y="0"/>
                  </a:lnTo>
                  <a:lnTo>
                    <a:pt x="29744" y="4338"/>
                  </a:lnTo>
                  <a:lnTo>
                    <a:pt x="16191" y="13407"/>
                  </a:lnTo>
                  <a:lnTo>
                    <a:pt x="7311" y="28386"/>
                  </a:lnTo>
                  <a:lnTo>
                    <a:pt x="202" y="54987"/>
                  </a:lnTo>
                  <a:lnTo>
                    <a:pt x="0" y="80957"/>
                  </a:lnTo>
                  <a:lnTo>
                    <a:pt x="10306" y="139460"/>
                  </a:lnTo>
                  <a:lnTo>
                    <a:pt x="16388" y="193246"/>
                  </a:lnTo>
                  <a:lnTo>
                    <a:pt x="21914" y="254966"/>
                  </a:lnTo>
                  <a:lnTo>
                    <a:pt x="27847" y="310483"/>
                  </a:lnTo>
                  <a:lnTo>
                    <a:pt x="35895" y="363445"/>
                  </a:lnTo>
                  <a:lnTo>
                    <a:pt x="40949" y="415162"/>
                  </a:lnTo>
                  <a:lnTo>
                    <a:pt x="43933" y="477587"/>
                  </a:lnTo>
                  <a:lnTo>
                    <a:pt x="48002" y="532088"/>
                  </a:lnTo>
                  <a:lnTo>
                    <a:pt x="49279" y="590036"/>
                  </a:lnTo>
                  <a:lnTo>
                    <a:pt x="52007" y="605743"/>
                  </a:lnTo>
                  <a:lnTo>
                    <a:pt x="56590" y="610074"/>
                  </a:lnTo>
                  <a:lnTo>
                    <a:pt x="63216" y="612248"/>
                  </a:lnTo>
                  <a:lnTo>
                    <a:pt x="80098" y="612045"/>
                  </a:lnTo>
                  <a:lnTo>
                    <a:pt x="135918" y="597575"/>
                  </a:lnTo>
                  <a:lnTo>
                    <a:pt x="192226" y="585201"/>
                  </a:lnTo>
                  <a:lnTo>
                    <a:pt x="249929" y="582574"/>
                  </a:lnTo>
                  <a:lnTo>
                    <a:pt x="307040" y="583058"/>
                  </a:lnTo>
                  <a:lnTo>
                    <a:pt x="368844" y="591896"/>
                  </a:lnTo>
                  <a:lnTo>
                    <a:pt x="392302" y="594203"/>
                  </a:lnTo>
                  <a:lnTo>
                    <a:pt x="405105" y="590934"/>
                  </a:lnTo>
                  <a:lnTo>
                    <a:pt x="410519" y="588063"/>
                  </a:lnTo>
                  <a:lnTo>
                    <a:pt x="414128" y="581865"/>
                  </a:lnTo>
                  <a:lnTo>
                    <a:pt x="418138" y="563554"/>
                  </a:lnTo>
                  <a:lnTo>
                    <a:pt x="413933" y="518408"/>
                  </a:lnTo>
                  <a:lnTo>
                    <a:pt x="396894" y="464775"/>
                  </a:lnTo>
                  <a:lnTo>
                    <a:pt x="382898" y="402220"/>
                  </a:lnTo>
                  <a:lnTo>
                    <a:pt x="367675" y="344394"/>
                  </a:lnTo>
                  <a:lnTo>
                    <a:pt x="355207" y="285704"/>
                  </a:lnTo>
                  <a:lnTo>
                    <a:pt x="351256" y="227402"/>
                  </a:lnTo>
                  <a:lnTo>
                    <a:pt x="345604" y="169548"/>
                  </a:lnTo>
                  <a:lnTo>
                    <a:pt x="337869" y="109820"/>
                  </a:lnTo>
                  <a:lnTo>
                    <a:pt x="331327" y="53883"/>
                  </a:lnTo>
                  <a:lnTo>
                    <a:pt x="324951" y="168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29659" y="4088104"/>
              <a:ext cx="378361" cy="608238"/>
            </a:xfrm>
            <a:custGeom>
              <a:avLst/>
              <a:gdLst/>
              <a:ahLst/>
              <a:cxnLst/>
              <a:rect l="0" t="0" r="0" b="0"/>
              <a:pathLst>
                <a:path w="378361" h="608238">
                  <a:moveTo>
                    <a:pt x="368443" y="95425"/>
                  </a:moveTo>
                  <a:lnTo>
                    <a:pt x="334786" y="77535"/>
                  </a:lnTo>
                  <a:lnTo>
                    <a:pt x="273512" y="54085"/>
                  </a:lnTo>
                  <a:lnTo>
                    <a:pt x="216238" y="33380"/>
                  </a:lnTo>
                  <a:lnTo>
                    <a:pt x="154034" y="14690"/>
                  </a:lnTo>
                  <a:lnTo>
                    <a:pt x="95082" y="1945"/>
                  </a:lnTo>
                  <a:lnTo>
                    <a:pt x="39213" y="0"/>
                  </a:lnTo>
                  <a:lnTo>
                    <a:pt x="23617" y="2555"/>
                  </a:lnTo>
                  <a:lnTo>
                    <a:pt x="17887" y="5665"/>
                  </a:lnTo>
                  <a:lnTo>
                    <a:pt x="9617" y="14831"/>
                  </a:lnTo>
                  <a:lnTo>
                    <a:pt x="7369" y="29854"/>
                  </a:lnTo>
                  <a:lnTo>
                    <a:pt x="14032" y="85531"/>
                  </a:lnTo>
                  <a:lnTo>
                    <a:pt x="25977" y="139608"/>
                  </a:lnTo>
                  <a:lnTo>
                    <a:pt x="36629" y="202648"/>
                  </a:lnTo>
                  <a:lnTo>
                    <a:pt x="40164" y="258002"/>
                  </a:lnTo>
                  <a:lnTo>
                    <a:pt x="39916" y="315468"/>
                  </a:lnTo>
                  <a:lnTo>
                    <a:pt x="29734" y="375856"/>
                  </a:lnTo>
                  <a:lnTo>
                    <a:pt x="14981" y="436910"/>
                  </a:lnTo>
                  <a:lnTo>
                    <a:pt x="0" y="490518"/>
                  </a:lnTo>
                  <a:lnTo>
                    <a:pt x="1429" y="505225"/>
                  </a:lnTo>
                  <a:lnTo>
                    <a:pt x="3809" y="512146"/>
                  </a:lnTo>
                  <a:lnTo>
                    <a:pt x="12166" y="521740"/>
                  </a:lnTo>
                  <a:lnTo>
                    <a:pt x="34985" y="533717"/>
                  </a:lnTo>
                  <a:lnTo>
                    <a:pt x="90976" y="542957"/>
                  </a:lnTo>
                  <a:lnTo>
                    <a:pt x="151653" y="550908"/>
                  </a:lnTo>
                  <a:lnTo>
                    <a:pt x="210547" y="568291"/>
                  </a:lnTo>
                  <a:lnTo>
                    <a:pt x="269114" y="586052"/>
                  </a:lnTo>
                  <a:lnTo>
                    <a:pt x="327934" y="602983"/>
                  </a:lnTo>
                  <a:lnTo>
                    <a:pt x="358616" y="608237"/>
                  </a:lnTo>
                  <a:lnTo>
                    <a:pt x="364748" y="606526"/>
                  </a:lnTo>
                  <a:lnTo>
                    <a:pt x="369550" y="603243"/>
                  </a:lnTo>
                  <a:lnTo>
                    <a:pt x="373465" y="598912"/>
                  </a:lnTo>
                  <a:lnTo>
                    <a:pt x="377815" y="582676"/>
                  </a:lnTo>
                  <a:lnTo>
                    <a:pt x="378360" y="555161"/>
                  </a:lnTo>
                  <a:lnTo>
                    <a:pt x="362717" y="494556"/>
                  </a:lnTo>
                  <a:lnTo>
                    <a:pt x="343860" y="431608"/>
                  </a:lnTo>
                  <a:lnTo>
                    <a:pt x="328411" y="373079"/>
                  </a:lnTo>
                  <a:lnTo>
                    <a:pt x="313400" y="313962"/>
                  </a:lnTo>
                  <a:lnTo>
                    <a:pt x="302124" y="258512"/>
                  </a:lnTo>
                  <a:lnTo>
                    <a:pt x="293242" y="199623"/>
                  </a:lnTo>
                  <a:lnTo>
                    <a:pt x="287162" y="145589"/>
                  </a:lnTo>
                  <a:lnTo>
                    <a:pt x="285099" y="90693"/>
                  </a:lnTo>
                  <a:lnTo>
                    <a:pt x="284901" y="440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538822" y="4056026"/>
              <a:ext cx="459943" cy="550863"/>
            </a:xfrm>
            <a:custGeom>
              <a:avLst/>
              <a:gdLst/>
              <a:ahLst/>
              <a:cxnLst/>
              <a:rect l="0" t="0" r="0" b="0"/>
              <a:pathLst>
                <a:path w="459943" h="550863">
                  <a:moveTo>
                    <a:pt x="341253" y="88945"/>
                  </a:moveTo>
                  <a:lnTo>
                    <a:pt x="330279" y="79398"/>
                  </a:lnTo>
                  <a:lnTo>
                    <a:pt x="268581" y="48900"/>
                  </a:lnTo>
                  <a:lnTo>
                    <a:pt x="210469" y="23722"/>
                  </a:lnTo>
                  <a:lnTo>
                    <a:pt x="150599" y="2497"/>
                  </a:lnTo>
                  <a:lnTo>
                    <a:pt x="97053" y="0"/>
                  </a:lnTo>
                  <a:lnTo>
                    <a:pt x="43165" y="7962"/>
                  </a:lnTo>
                  <a:lnTo>
                    <a:pt x="24519" y="17506"/>
                  </a:lnTo>
                  <a:lnTo>
                    <a:pt x="9950" y="39613"/>
                  </a:lnTo>
                  <a:lnTo>
                    <a:pt x="0" y="61952"/>
                  </a:lnTo>
                  <a:lnTo>
                    <a:pt x="78" y="122537"/>
                  </a:lnTo>
                  <a:lnTo>
                    <a:pt x="4295" y="155545"/>
                  </a:lnTo>
                  <a:lnTo>
                    <a:pt x="17428" y="212649"/>
                  </a:lnTo>
                  <a:lnTo>
                    <a:pt x="31869" y="270080"/>
                  </a:lnTo>
                  <a:lnTo>
                    <a:pt x="45239" y="328216"/>
                  </a:lnTo>
                  <a:lnTo>
                    <a:pt x="51884" y="385334"/>
                  </a:lnTo>
                  <a:lnTo>
                    <a:pt x="57821" y="444359"/>
                  </a:lnTo>
                  <a:lnTo>
                    <a:pt x="56458" y="478588"/>
                  </a:lnTo>
                  <a:lnTo>
                    <a:pt x="52936" y="509600"/>
                  </a:lnTo>
                  <a:lnTo>
                    <a:pt x="54790" y="516473"/>
                  </a:lnTo>
                  <a:lnTo>
                    <a:pt x="62560" y="527917"/>
                  </a:lnTo>
                  <a:lnTo>
                    <a:pt x="69060" y="530826"/>
                  </a:lnTo>
                  <a:lnTo>
                    <a:pt x="95265" y="531509"/>
                  </a:lnTo>
                  <a:lnTo>
                    <a:pt x="152121" y="526517"/>
                  </a:lnTo>
                  <a:lnTo>
                    <a:pt x="204103" y="531116"/>
                  </a:lnTo>
                  <a:lnTo>
                    <a:pt x="264134" y="538275"/>
                  </a:lnTo>
                  <a:lnTo>
                    <a:pt x="326347" y="545733"/>
                  </a:lnTo>
                  <a:lnTo>
                    <a:pt x="382847" y="550862"/>
                  </a:lnTo>
                  <a:lnTo>
                    <a:pt x="413635" y="549981"/>
                  </a:lnTo>
                  <a:lnTo>
                    <a:pt x="432212" y="544714"/>
                  </a:lnTo>
                  <a:lnTo>
                    <a:pt x="446181" y="535709"/>
                  </a:lnTo>
                  <a:lnTo>
                    <a:pt x="451905" y="530308"/>
                  </a:lnTo>
                  <a:lnTo>
                    <a:pt x="458265" y="512884"/>
                  </a:lnTo>
                  <a:lnTo>
                    <a:pt x="459942" y="484699"/>
                  </a:lnTo>
                  <a:lnTo>
                    <a:pt x="448159" y="427241"/>
                  </a:lnTo>
                  <a:lnTo>
                    <a:pt x="432077" y="367028"/>
                  </a:lnTo>
                  <a:lnTo>
                    <a:pt x="413678" y="308728"/>
                  </a:lnTo>
                  <a:lnTo>
                    <a:pt x="401460" y="249640"/>
                  </a:lnTo>
                  <a:lnTo>
                    <a:pt x="387140" y="190784"/>
                  </a:lnTo>
                  <a:lnTo>
                    <a:pt x="373786" y="136268"/>
                  </a:lnTo>
                  <a:lnTo>
                    <a:pt x="366958" y="95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57052" y="2103190"/>
            <a:ext cx="2273194" cy="795077"/>
            <a:chOff x="257052" y="2103190"/>
            <a:chExt cx="2273194" cy="795077"/>
          </a:xfrm>
        </p:grpSpPr>
        <p:sp>
          <p:nvSpPr>
            <p:cNvPr id="43" name="Freeform 42"/>
            <p:cNvSpPr/>
            <p:nvPr/>
          </p:nvSpPr>
          <p:spPr>
            <a:xfrm>
              <a:off x="257052" y="2209294"/>
              <a:ext cx="167474" cy="343109"/>
            </a:xfrm>
            <a:custGeom>
              <a:avLst/>
              <a:gdLst/>
              <a:ahLst/>
              <a:cxnLst/>
              <a:rect l="0" t="0" r="0" b="0"/>
              <a:pathLst>
                <a:path w="167474" h="343109">
                  <a:moveTo>
                    <a:pt x="0" y="33489"/>
                  </a:moveTo>
                  <a:lnTo>
                    <a:pt x="10975" y="18811"/>
                  </a:lnTo>
                  <a:lnTo>
                    <a:pt x="27053" y="6449"/>
                  </a:lnTo>
                  <a:lnTo>
                    <a:pt x="39157" y="526"/>
                  </a:lnTo>
                  <a:lnTo>
                    <a:pt x="64837" y="0"/>
                  </a:lnTo>
                  <a:lnTo>
                    <a:pt x="98941" y="6933"/>
                  </a:lnTo>
                  <a:lnTo>
                    <a:pt x="120910" y="21314"/>
                  </a:lnTo>
                  <a:lnTo>
                    <a:pt x="129426" y="30220"/>
                  </a:lnTo>
                  <a:lnTo>
                    <a:pt x="135590" y="41318"/>
                  </a:lnTo>
                  <a:lnTo>
                    <a:pt x="136902" y="57199"/>
                  </a:lnTo>
                  <a:lnTo>
                    <a:pt x="136252" y="66432"/>
                  </a:lnTo>
                  <a:lnTo>
                    <a:pt x="127914" y="84308"/>
                  </a:lnTo>
                  <a:lnTo>
                    <a:pt x="109066" y="106621"/>
                  </a:lnTo>
                  <a:lnTo>
                    <a:pt x="77092" y="130787"/>
                  </a:lnTo>
                  <a:lnTo>
                    <a:pt x="20171" y="151172"/>
                  </a:lnTo>
                  <a:lnTo>
                    <a:pt x="17732" y="154072"/>
                  </a:lnTo>
                  <a:lnTo>
                    <a:pt x="18247" y="157434"/>
                  </a:lnTo>
                  <a:lnTo>
                    <a:pt x="24533" y="164977"/>
                  </a:lnTo>
                  <a:lnTo>
                    <a:pt x="34467" y="173090"/>
                  </a:lnTo>
                  <a:lnTo>
                    <a:pt x="97596" y="206070"/>
                  </a:lnTo>
                  <a:lnTo>
                    <a:pt x="137967" y="233428"/>
                  </a:lnTo>
                  <a:lnTo>
                    <a:pt x="164211" y="264931"/>
                  </a:lnTo>
                  <a:lnTo>
                    <a:pt x="167473" y="279635"/>
                  </a:lnTo>
                  <a:lnTo>
                    <a:pt x="165829" y="295690"/>
                  </a:lnTo>
                  <a:lnTo>
                    <a:pt x="160338" y="312347"/>
                  </a:lnTo>
                  <a:lnTo>
                    <a:pt x="151233" y="325462"/>
                  </a:lnTo>
                  <a:lnTo>
                    <a:pt x="145806" y="330958"/>
                  </a:lnTo>
                  <a:lnTo>
                    <a:pt x="121111" y="342106"/>
                  </a:lnTo>
                  <a:lnTo>
                    <a:pt x="87771" y="343108"/>
                  </a:lnTo>
                  <a:lnTo>
                    <a:pt x="57583" y="335471"/>
                  </a:lnTo>
                  <a:lnTo>
                    <a:pt x="25705" y="316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6815" y="2184946"/>
              <a:ext cx="209363" cy="347021"/>
            </a:xfrm>
            <a:custGeom>
              <a:avLst/>
              <a:gdLst/>
              <a:ahLst/>
              <a:cxnLst/>
              <a:rect l="0" t="0" r="0" b="0"/>
              <a:pathLst>
                <a:path w="209363" h="347021">
                  <a:moveTo>
                    <a:pt x="37290" y="0"/>
                  </a:moveTo>
                  <a:lnTo>
                    <a:pt x="22183" y="58303"/>
                  </a:lnTo>
                  <a:lnTo>
                    <a:pt x="9432" y="114653"/>
                  </a:lnTo>
                  <a:lnTo>
                    <a:pt x="0" y="177893"/>
                  </a:lnTo>
                  <a:lnTo>
                    <a:pt x="410" y="219942"/>
                  </a:lnTo>
                  <a:lnTo>
                    <a:pt x="14613" y="282591"/>
                  </a:lnTo>
                  <a:lnTo>
                    <a:pt x="32731" y="316998"/>
                  </a:lnTo>
                  <a:lnTo>
                    <a:pt x="50695" y="335904"/>
                  </a:lnTo>
                  <a:lnTo>
                    <a:pt x="68953" y="342080"/>
                  </a:lnTo>
                  <a:lnTo>
                    <a:pt x="97606" y="343652"/>
                  </a:lnTo>
                  <a:lnTo>
                    <a:pt x="112651" y="340525"/>
                  </a:lnTo>
                  <a:lnTo>
                    <a:pt x="153523" y="318077"/>
                  </a:lnTo>
                  <a:lnTo>
                    <a:pt x="175899" y="300363"/>
                  </a:lnTo>
                  <a:lnTo>
                    <a:pt x="195073" y="271055"/>
                  </a:lnTo>
                  <a:lnTo>
                    <a:pt x="205948" y="244427"/>
                  </a:lnTo>
                  <a:lnTo>
                    <a:pt x="209362" y="218165"/>
                  </a:lnTo>
                  <a:lnTo>
                    <a:pt x="206985" y="209706"/>
                  </a:lnTo>
                  <a:lnTo>
                    <a:pt x="196728" y="194596"/>
                  </a:lnTo>
                  <a:lnTo>
                    <a:pt x="180745" y="186452"/>
                  </a:lnTo>
                  <a:lnTo>
                    <a:pt x="171484" y="184280"/>
                  </a:lnTo>
                  <a:lnTo>
                    <a:pt x="163882" y="185688"/>
                  </a:lnTo>
                  <a:lnTo>
                    <a:pt x="151628" y="194869"/>
                  </a:lnTo>
                  <a:lnTo>
                    <a:pt x="136700" y="209273"/>
                  </a:lnTo>
                  <a:lnTo>
                    <a:pt x="123992" y="236481"/>
                  </a:lnTo>
                  <a:lnTo>
                    <a:pt x="100344" y="295956"/>
                  </a:lnTo>
                  <a:lnTo>
                    <a:pt x="95126" y="347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05207" y="2204225"/>
              <a:ext cx="204642" cy="306734"/>
            </a:xfrm>
            <a:custGeom>
              <a:avLst/>
              <a:gdLst/>
              <a:ahLst/>
              <a:cxnLst/>
              <a:rect l="0" t="0" r="0" b="0"/>
              <a:pathLst>
                <a:path w="204642" h="306734">
                  <a:moveTo>
                    <a:pt x="117361" y="0"/>
                  </a:moveTo>
                  <a:lnTo>
                    <a:pt x="98267" y="10975"/>
                  </a:lnTo>
                  <a:lnTo>
                    <a:pt x="74825" y="39157"/>
                  </a:lnTo>
                  <a:lnTo>
                    <a:pt x="43833" y="99668"/>
                  </a:lnTo>
                  <a:lnTo>
                    <a:pt x="13709" y="158482"/>
                  </a:lnTo>
                  <a:lnTo>
                    <a:pt x="0" y="210203"/>
                  </a:lnTo>
                  <a:lnTo>
                    <a:pt x="76" y="238728"/>
                  </a:lnTo>
                  <a:lnTo>
                    <a:pt x="8033" y="272092"/>
                  </a:lnTo>
                  <a:lnTo>
                    <a:pt x="21168" y="290869"/>
                  </a:lnTo>
                  <a:lnTo>
                    <a:pt x="37478" y="303500"/>
                  </a:lnTo>
                  <a:lnTo>
                    <a:pt x="51868" y="306733"/>
                  </a:lnTo>
                  <a:lnTo>
                    <a:pt x="75424" y="304539"/>
                  </a:lnTo>
                  <a:lnTo>
                    <a:pt x="117090" y="282723"/>
                  </a:lnTo>
                  <a:lnTo>
                    <a:pt x="155037" y="247210"/>
                  </a:lnTo>
                  <a:lnTo>
                    <a:pt x="190987" y="196961"/>
                  </a:lnTo>
                  <a:lnTo>
                    <a:pt x="203360" y="162777"/>
                  </a:lnTo>
                  <a:lnTo>
                    <a:pt x="204641" y="122809"/>
                  </a:lnTo>
                  <a:lnTo>
                    <a:pt x="199708" y="97424"/>
                  </a:lnTo>
                  <a:lnTo>
                    <a:pt x="177077" y="57749"/>
                  </a:lnTo>
                  <a:lnTo>
                    <a:pt x="160998" y="40436"/>
                  </a:lnTo>
                  <a:lnTo>
                    <a:pt x="130213" y="12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28210" y="2274914"/>
              <a:ext cx="70690" cy="12854"/>
            </a:xfrm>
            <a:custGeom>
              <a:avLst/>
              <a:gdLst/>
              <a:ahLst/>
              <a:cxnLst/>
              <a:rect l="0" t="0" r="0" b="0"/>
              <a:pathLst>
                <a:path w="70690" h="12854">
                  <a:moveTo>
                    <a:pt x="0" y="12853"/>
                  </a:moveTo>
                  <a:lnTo>
                    <a:pt x="6823" y="6030"/>
                  </a:lnTo>
                  <a:lnTo>
                    <a:pt x="19693" y="2680"/>
                  </a:lnTo>
                  <a:lnTo>
                    <a:pt x="706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79620" y="2345603"/>
              <a:ext cx="51411" cy="6428"/>
            </a:xfrm>
            <a:custGeom>
              <a:avLst/>
              <a:gdLst/>
              <a:ahLst/>
              <a:cxnLst/>
              <a:rect l="0" t="0" r="0" b="0"/>
              <a:pathLst>
                <a:path w="51411" h="6428">
                  <a:moveTo>
                    <a:pt x="0" y="6427"/>
                  </a:moveTo>
                  <a:lnTo>
                    <a:pt x="51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18995" y="2183253"/>
              <a:ext cx="220499" cy="310157"/>
            </a:xfrm>
            <a:custGeom>
              <a:avLst/>
              <a:gdLst/>
              <a:ahLst/>
              <a:cxnLst/>
              <a:rect l="0" t="0" r="0" b="0"/>
              <a:pathLst>
                <a:path w="220499" h="310157">
                  <a:moveTo>
                    <a:pt x="79120" y="8119"/>
                  </a:moveTo>
                  <a:lnTo>
                    <a:pt x="85943" y="1296"/>
                  </a:lnTo>
                  <a:lnTo>
                    <a:pt x="90809" y="0"/>
                  </a:lnTo>
                  <a:lnTo>
                    <a:pt x="103832" y="464"/>
                  </a:lnTo>
                  <a:lnTo>
                    <a:pt x="123809" y="8152"/>
                  </a:lnTo>
                  <a:lnTo>
                    <a:pt x="143295" y="22885"/>
                  </a:lnTo>
                  <a:lnTo>
                    <a:pt x="168512" y="60346"/>
                  </a:lnTo>
                  <a:lnTo>
                    <a:pt x="182700" y="97376"/>
                  </a:lnTo>
                  <a:lnTo>
                    <a:pt x="186533" y="139070"/>
                  </a:lnTo>
                  <a:lnTo>
                    <a:pt x="179251" y="181685"/>
                  </a:lnTo>
                  <a:lnTo>
                    <a:pt x="159451" y="229345"/>
                  </a:lnTo>
                  <a:lnTo>
                    <a:pt x="130107" y="264685"/>
                  </a:lnTo>
                  <a:lnTo>
                    <a:pt x="86402" y="294742"/>
                  </a:lnTo>
                  <a:lnTo>
                    <a:pt x="63109" y="301066"/>
                  </a:lnTo>
                  <a:lnTo>
                    <a:pt x="34707" y="299529"/>
                  </a:lnTo>
                  <a:lnTo>
                    <a:pt x="17967" y="290676"/>
                  </a:lnTo>
                  <a:lnTo>
                    <a:pt x="10504" y="284317"/>
                  </a:lnTo>
                  <a:lnTo>
                    <a:pt x="2211" y="269634"/>
                  </a:lnTo>
                  <a:lnTo>
                    <a:pt x="0" y="261721"/>
                  </a:lnTo>
                  <a:lnTo>
                    <a:pt x="1351" y="247215"/>
                  </a:lnTo>
                  <a:lnTo>
                    <a:pt x="3711" y="240348"/>
                  </a:lnTo>
                  <a:lnTo>
                    <a:pt x="20678" y="220449"/>
                  </a:lnTo>
                  <a:lnTo>
                    <a:pt x="43794" y="204397"/>
                  </a:lnTo>
                  <a:lnTo>
                    <a:pt x="67942" y="200793"/>
                  </a:lnTo>
                  <a:lnTo>
                    <a:pt x="112931" y="204297"/>
                  </a:lnTo>
                  <a:lnTo>
                    <a:pt x="142445" y="216996"/>
                  </a:lnTo>
                  <a:lnTo>
                    <a:pt x="171979" y="237468"/>
                  </a:lnTo>
                  <a:lnTo>
                    <a:pt x="204488" y="277520"/>
                  </a:lnTo>
                  <a:lnTo>
                    <a:pt x="220498" y="310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03757" y="2294193"/>
              <a:ext cx="1" cy="12854"/>
            </a:xfrm>
            <a:custGeom>
              <a:avLst/>
              <a:gdLst/>
              <a:ahLst/>
              <a:cxnLst/>
              <a:rect l="0" t="0" r="0" b="0"/>
              <a:pathLst>
                <a:path w="1" h="12854">
                  <a:moveTo>
                    <a:pt x="0" y="0"/>
                  </a:moveTo>
                  <a:lnTo>
                    <a:pt x="0" y="128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606578" y="2118958"/>
              <a:ext cx="162675" cy="326849"/>
            </a:xfrm>
            <a:custGeom>
              <a:avLst/>
              <a:gdLst/>
              <a:ahLst/>
              <a:cxnLst/>
              <a:rect l="0" t="0" r="0" b="0"/>
              <a:pathLst>
                <a:path w="162675" h="326849">
                  <a:moveTo>
                    <a:pt x="0" y="27430"/>
                  </a:moveTo>
                  <a:lnTo>
                    <a:pt x="6823" y="17195"/>
                  </a:lnTo>
                  <a:lnTo>
                    <a:pt x="17789" y="10266"/>
                  </a:lnTo>
                  <a:lnTo>
                    <a:pt x="51513" y="0"/>
                  </a:lnTo>
                  <a:lnTo>
                    <a:pt x="75242" y="103"/>
                  </a:lnTo>
                  <a:lnTo>
                    <a:pt x="99251" y="11479"/>
                  </a:lnTo>
                  <a:lnTo>
                    <a:pt x="110278" y="22482"/>
                  </a:lnTo>
                  <a:lnTo>
                    <a:pt x="117560" y="35941"/>
                  </a:lnTo>
                  <a:lnTo>
                    <a:pt x="124245" y="62163"/>
                  </a:lnTo>
                  <a:lnTo>
                    <a:pt x="123529" y="77140"/>
                  </a:lnTo>
                  <a:lnTo>
                    <a:pt x="115700" y="97616"/>
                  </a:lnTo>
                  <a:lnTo>
                    <a:pt x="91924" y="127688"/>
                  </a:lnTo>
                  <a:lnTo>
                    <a:pt x="72379" y="144248"/>
                  </a:lnTo>
                  <a:lnTo>
                    <a:pt x="56684" y="150753"/>
                  </a:lnTo>
                  <a:lnTo>
                    <a:pt x="48500" y="152487"/>
                  </a:lnTo>
                  <a:lnTo>
                    <a:pt x="44471" y="152215"/>
                  </a:lnTo>
                  <a:lnTo>
                    <a:pt x="43214" y="150606"/>
                  </a:lnTo>
                  <a:lnTo>
                    <a:pt x="43804" y="148105"/>
                  </a:lnTo>
                  <a:lnTo>
                    <a:pt x="47054" y="146438"/>
                  </a:lnTo>
                  <a:lnTo>
                    <a:pt x="58280" y="144585"/>
                  </a:lnTo>
                  <a:lnTo>
                    <a:pt x="84070" y="150366"/>
                  </a:lnTo>
                  <a:lnTo>
                    <a:pt x="113794" y="165113"/>
                  </a:lnTo>
                  <a:lnTo>
                    <a:pt x="129477" y="178265"/>
                  </a:lnTo>
                  <a:lnTo>
                    <a:pt x="142454" y="195412"/>
                  </a:lnTo>
                  <a:lnTo>
                    <a:pt x="162674" y="245959"/>
                  </a:lnTo>
                  <a:lnTo>
                    <a:pt x="162366" y="272037"/>
                  </a:lnTo>
                  <a:lnTo>
                    <a:pt x="157609" y="286329"/>
                  </a:lnTo>
                  <a:lnTo>
                    <a:pt x="142918" y="307141"/>
                  </a:lnTo>
                  <a:lnTo>
                    <a:pt x="120255" y="320630"/>
                  </a:lnTo>
                  <a:lnTo>
                    <a:pt x="94340" y="326848"/>
                  </a:lnTo>
                  <a:lnTo>
                    <a:pt x="65162" y="325279"/>
                  </a:lnTo>
                  <a:lnTo>
                    <a:pt x="48239" y="318323"/>
                  </a:lnTo>
                  <a:lnTo>
                    <a:pt x="28574" y="302364"/>
                  </a:lnTo>
                  <a:lnTo>
                    <a:pt x="12852" y="284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889335" y="22813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51957" y="2135322"/>
              <a:ext cx="211142" cy="338809"/>
            </a:xfrm>
            <a:custGeom>
              <a:avLst/>
              <a:gdLst/>
              <a:ahLst/>
              <a:cxnLst/>
              <a:rect l="0" t="0" r="0" b="0"/>
              <a:pathLst>
                <a:path w="211142" h="338809">
                  <a:moveTo>
                    <a:pt x="40199" y="11066"/>
                  </a:moveTo>
                  <a:lnTo>
                    <a:pt x="50434" y="4243"/>
                  </a:lnTo>
                  <a:lnTo>
                    <a:pt x="80679" y="0"/>
                  </a:lnTo>
                  <a:lnTo>
                    <a:pt x="111062" y="2154"/>
                  </a:lnTo>
                  <a:lnTo>
                    <a:pt x="138153" y="10726"/>
                  </a:lnTo>
                  <a:lnTo>
                    <a:pt x="171466" y="31547"/>
                  </a:lnTo>
                  <a:lnTo>
                    <a:pt x="188420" y="50694"/>
                  </a:lnTo>
                  <a:lnTo>
                    <a:pt x="201773" y="74852"/>
                  </a:lnTo>
                  <a:lnTo>
                    <a:pt x="211141" y="114639"/>
                  </a:lnTo>
                  <a:lnTo>
                    <a:pt x="209791" y="153466"/>
                  </a:lnTo>
                  <a:lnTo>
                    <a:pt x="189614" y="205899"/>
                  </a:lnTo>
                  <a:lnTo>
                    <a:pt x="162644" y="239537"/>
                  </a:lnTo>
                  <a:lnTo>
                    <a:pt x="124774" y="270754"/>
                  </a:lnTo>
                  <a:lnTo>
                    <a:pt x="92396" y="284083"/>
                  </a:lnTo>
                  <a:lnTo>
                    <a:pt x="62012" y="289906"/>
                  </a:lnTo>
                  <a:lnTo>
                    <a:pt x="38469" y="288988"/>
                  </a:lnTo>
                  <a:lnTo>
                    <a:pt x="19437" y="282392"/>
                  </a:lnTo>
                  <a:lnTo>
                    <a:pt x="11363" y="277634"/>
                  </a:lnTo>
                  <a:lnTo>
                    <a:pt x="5981" y="270892"/>
                  </a:lnTo>
                  <a:lnTo>
                    <a:pt x="0" y="253880"/>
                  </a:lnTo>
                  <a:lnTo>
                    <a:pt x="1150" y="236323"/>
                  </a:lnTo>
                  <a:lnTo>
                    <a:pt x="3456" y="227643"/>
                  </a:lnTo>
                  <a:lnTo>
                    <a:pt x="8563" y="221141"/>
                  </a:lnTo>
                  <a:lnTo>
                    <a:pt x="23759" y="212014"/>
                  </a:lnTo>
                  <a:lnTo>
                    <a:pt x="42413" y="211290"/>
                  </a:lnTo>
                  <a:lnTo>
                    <a:pt x="69179" y="218911"/>
                  </a:lnTo>
                  <a:lnTo>
                    <a:pt x="127239" y="255323"/>
                  </a:lnTo>
                  <a:lnTo>
                    <a:pt x="164327" y="296086"/>
                  </a:lnTo>
                  <a:lnTo>
                    <a:pt x="179651" y="319976"/>
                  </a:lnTo>
                  <a:lnTo>
                    <a:pt x="185006" y="330438"/>
                  </a:lnTo>
                  <a:lnTo>
                    <a:pt x="194431" y="338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42783" y="2268488"/>
              <a:ext cx="6427" cy="1"/>
            </a:xfrm>
            <a:custGeom>
              <a:avLst/>
              <a:gdLst/>
              <a:ahLst/>
              <a:cxnLst/>
              <a:rect l="0" t="0" r="0" b="0"/>
              <a:pathLst>
                <a:path w="6427" h="1">
                  <a:moveTo>
                    <a:pt x="642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339177" y="2103190"/>
              <a:ext cx="191069" cy="368753"/>
            </a:xfrm>
            <a:custGeom>
              <a:avLst/>
              <a:gdLst/>
              <a:ahLst/>
              <a:cxnLst/>
              <a:rect l="0" t="0" r="0" b="0"/>
              <a:pathLst>
                <a:path w="191069" h="368753">
                  <a:moveTo>
                    <a:pt x="25705" y="11066"/>
                  </a:moveTo>
                  <a:lnTo>
                    <a:pt x="35940" y="4243"/>
                  </a:lnTo>
                  <a:lnTo>
                    <a:pt x="66185" y="0"/>
                  </a:lnTo>
                  <a:lnTo>
                    <a:pt x="85110" y="2816"/>
                  </a:lnTo>
                  <a:lnTo>
                    <a:pt x="105904" y="12430"/>
                  </a:lnTo>
                  <a:lnTo>
                    <a:pt x="129135" y="31884"/>
                  </a:lnTo>
                  <a:lnTo>
                    <a:pt x="144574" y="56903"/>
                  </a:lnTo>
                  <a:lnTo>
                    <a:pt x="148035" y="72852"/>
                  </a:lnTo>
                  <a:lnTo>
                    <a:pt x="144439" y="100545"/>
                  </a:lnTo>
                  <a:lnTo>
                    <a:pt x="131723" y="125929"/>
                  </a:lnTo>
                  <a:lnTo>
                    <a:pt x="123759" y="136138"/>
                  </a:lnTo>
                  <a:lnTo>
                    <a:pt x="82016" y="163740"/>
                  </a:lnTo>
                  <a:lnTo>
                    <a:pt x="76099" y="166401"/>
                  </a:lnTo>
                  <a:lnTo>
                    <a:pt x="70725" y="166747"/>
                  </a:lnTo>
                  <a:lnTo>
                    <a:pt x="60947" y="163324"/>
                  </a:lnTo>
                  <a:lnTo>
                    <a:pt x="60624" y="161126"/>
                  </a:lnTo>
                  <a:lnTo>
                    <a:pt x="63266" y="158946"/>
                  </a:lnTo>
                  <a:lnTo>
                    <a:pt x="67882" y="156779"/>
                  </a:lnTo>
                  <a:lnTo>
                    <a:pt x="78724" y="156275"/>
                  </a:lnTo>
                  <a:lnTo>
                    <a:pt x="98775" y="161911"/>
                  </a:lnTo>
                  <a:lnTo>
                    <a:pt x="118997" y="172625"/>
                  </a:lnTo>
                  <a:lnTo>
                    <a:pt x="166386" y="210711"/>
                  </a:lnTo>
                  <a:lnTo>
                    <a:pt x="179333" y="229688"/>
                  </a:lnTo>
                  <a:lnTo>
                    <a:pt x="189391" y="260422"/>
                  </a:lnTo>
                  <a:lnTo>
                    <a:pt x="191068" y="284800"/>
                  </a:lnTo>
                  <a:lnTo>
                    <a:pt x="188930" y="299096"/>
                  </a:lnTo>
                  <a:lnTo>
                    <a:pt x="176889" y="326010"/>
                  </a:lnTo>
                  <a:lnTo>
                    <a:pt x="152932" y="349773"/>
                  </a:lnTo>
                  <a:lnTo>
                    <a:pt x="130045" y="363557"/>
                  </a:lnTo>
                  <a:lnTo>
                    <a:pt x="99463" y="368752"/>
                  </a:lnTo>
                  <a:lnTo>
                    <a:pt x="66139" y="365377"/>
                  </a:lnTo>
                  <a:lnTo>
                    <a:pt x="38929" y="355931"/>
                  </a:lnTo>
                  <a:lnTo>
                    <a:pt x="12320" y="337096"/>
                  </a:lnTo>
                  <a:lnTo>
                    <a:pt x="0" y="325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30246" y="2705477"/>
              <a:ext cx="6427" cy="1"/>
            </a:xfrm>
            <a:custGeom>
              <a:avLst/>
              <a:gdLst/>
              <a:ahLst/>
              <a:cxnLst/>
              <a:rect l="0" t="0" r="0" b="0"/>
              <a:pathLst>
                <a:path w="6427" h="1">
                  <a:moveTo>
                    <a:pt x="642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443790" y="2602656"/>
              <a:ext cx="195757" cy="245996"/>
            </a:xfrm>
            <a:custGeom>
              <a:avLst/>
              <a:gdLst/>
              <a:ahLst/>
              <a:cxnLst/>
              <a:rect l="0" t="0" r="0" b="0"/>
              <a:pathLst>
                <a:path w="195757" h="245996">
                  <a:moveTo>
                    <a:pt x="149935" y="0"/>
                  </a:moveTo>
                  <a:lnTo>
                    <a:pt x="100245" y="20494"/>
                  </a:lnTo>
                  <a:lnTo>
                    <a:pt x="42099" y="30378"/>
                  </a:lnTo>
                  <a:lnTo>
                    <a:pt x="25368" y="34446"/>
                  </a:lnTo>
                  <a:lnTo>
                    <a:pt x="19050" y="37959"/>
                  </a:lnTo>
                  <a:lnTo>
                    <a:pt x="10126" y="47574"/>
                  </a:lnTo>
                  <a:lnTo>
                    <a:pt x="1087" y="65030"/>
                  </a:lnTo>
                  <a:lnTo>
                    <a:pt x="0" y="77457"/>
                  </a:lnTo>
                  <a:lnTo>
                    <a:pt x="2612" y="90120"/>
                  </a:lnTo>
                  <a:lnTo>
                    <a:pt x="8532" y="102888"/>
                  </a:lnTo>
                  <a:lnTo>
                    <a:pt x="13538" y="106436"/>
                  </a:lnTo>
                  <a:lnTo>
                    <a:pt x="26717" y="108474"/>
                  </a:lnTo>
                  <a:lnTo>
                    <a:pt x="83715" y="104085"/>
                  </a:lnTo>
                  <a:lnTo>
                    <a:pt x="143140" y="117949"/>
                  </a:lnTo>
                  <a:lnTo>
                    <a:pt x="159267" y="127693"/>
                  </a:lnTo>
                  <a:lnTo>
                    <a:pt x="186230" y="161149"/>
                  </a:lnTo>
                  <a:lnTo>
                    <a:pt x="195756" y="186905"/>
                  </a:lnTo>
                  <a:lnTo>
                    <a:pt x="195053" y="204931"/>
                  </a:lnTo>
                  <a:lnTo>
                    <a:pt x="192866" y="213736"/>
                  </a:lnTo>
                  <a:lnTo>
                    <a:pt x="189266" y="220321"/>
                  </a:lnTo>
                  <a:lnTo>
                    <a:pt x="179554" y="229541"/>
                  </a:lnTo>
                  <a:lnTo>
                    <a:pt x="162043" y="238746"/>
                  </a:lnTo>
                  <a:lnTo>
                    <a:pt x="136465" y="245995"/>
                  </a:lnTo>
                  <a:lnTo>
                    <a:pt x="97265" y="244581"/>
                  </a:lnTo>
                  <a:lnTo>
                    <a:pt x="74350" y="238680"/>
                  </a:lnTo>
                  <a:lnTo>
                    <a:pt x="40688" y="218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792941" y="2731182"/>
              <a:ext cx="1" cy="6428"/>
            </a:xfrm>
            <a:custGeom>
              <a:avLst/>
              <a:gdLst/>
              <a:ahLst/>
              <a:cxnLst/>
              <a:rect l="0" t="0" r="0" b="0"/>
              <a:pathLst>
                <a:path w="1" h="6428">
                  <a:moveTo>
                    <a:pt x="0" y="0"/>
                  </a:moveTo>
                  <a:lnTo>
                    <a:pt x="0" y="6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60339" y="2605671"/>
              <a:ext cx="224608" cy="292596"/>
            </a:xfrm>
            <a:custGeom>
              <a:avLst/>
              <a:gdLst/>
              <a:ahLst/>
              <a:cxnLst/>
              <a:rect l="0" t="0" r="0" b="0"/>
              <a:pathLst>
                <a:path w="224608" h="292596">
                  <a:moveTo>
                    <a:pt x="38244" y="3411"/>
                  </a:moveTo>
                  <a:lnTo>
                    <a:pt x="48478" y="0"/>
                  </a:lnTo>
                  <a:lnTo>
                    <a:pt x="98040" y="11727"/>
                  </a:lnTo>
                  <a:lnTo>
                    <a:pt x="111470" y="19960"/>
                  </a:lnTo>
                  <a:lnTo>
                    <a:pt x="131728" y="42699"/>
                  </a:lnTo>
                  <a:lnTo>
                    <a:pt x="152601" y="95069"/>
                  </a:lnTo>
                  <a:lnTo>
                    <a:pt x="154998" y="114361"/>
                  </a:lnTo>
                  <a:lnTo>
                    <a:pt x="152970" y="134122"/>
                  </a:lnTo>
                  <a:lnTo>
                    <a:pt x="140031" y="168177"/>
                  </a:lnTo>
                  <a:lnTo>
                    <a:pt x="118793" y="201608"/>
                  </a:lnTo>
                  <a:lnTo>
                    <a:pt x="87382" y="229483"/>
                  </a:lnTo>
                  <a:lnTo>
                    <a:pt x="75791" y="235508"/>
                  </a:lnTo>
                  <a:lnTo>
                    <a:pt x="50400" y="239503"/>
                  </a:lnTo>
                  <a:lnTo>
                    <a:pt x="23677" y="233864"/>
                  </a:lnTo>
                  <a:lnTo>
                    <a:pt x="10111" y="223174"/>
                  </a:lnTo>
                  <a:lnTo>
                    <a:pt x="4494" y="216325"/>
                  </a:lnTo>
                  <a:lnTo>
                    <a:pt x="157" y="201099"/>
                  </a:lnTo>
                  <a:lnTo>
                    <a:pt x="0" y="193040"/>
                  </a:lnTo>
                  <a:lnTo>
                    <a:pt x="2751" y="186239"/>
                  </a:lnTo>
                  <a:lnTo>
                    <a:pt x="13425" y="174874"/>
                  </a:lnTo>
                  <a:lnTo>
                    <a:pt x="27689" y="168872"/>
                  </a:lnTo>
                  <a:lnTo>
                    <a:pt x="35491" y="167271"/>
                  </a:lnTo>
                  <a:lnTo>
                    <a:pt x="76655" y="174248"/>
                  </a:lnTo>
                  <a:lnTo>
                    <a:pt x="100559" y="182477"/>
                  </a:lnTo>
                  <a:lnTo>
                    <a:pt x="148308" y="223016"/>
                  </a:lnTo>
                  <a:lnTo>
                    <a:pt x="205852" y="279588"/>
                  </a:lnTo>
                  <a:lnTo>
                    <a:pt x="224607" y="292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Custom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4" baseType="lpstr">
      <vt:lpstr>Arial</vt:lpstr>
      <vt:lpstr>Arial - 36</vt:lpstr>
      <vt:lpstr>Arial - 35</vt:lpstr>
      <vt:lpstr>Arial - 25</vt:lpstr>
      <vt:lpstr>Arial - 26</vt:lpstr>
      <vt:lpstr>Arial - 28</vt:lpstr>
      <vt:lpstr>Arial - 29</vt:lpstr>
      <vt:lpstr>Arial - 31</vt:lpstr>
      <vt:lpstr>Arial - 32</vt:lpstr>
      <vt:lpstr>Arial - 33</vt:lpstr>
      <vt:lpstr>Calibri</vt:lpstr>
      <vt:lpstr>Arial - 24</vt:lpstr>
      <vt:lpstr>Arial - 30</vt:lpstr>
      <vt:lpstr>Arial - 22</vt:lpstr>
      <vt:lpstr>Arial - 20</vt:lpstr>
      <vt:lpstr>Arial - 27</vt:lpstr>
      <vt:lpstr>Arial - 23</vt:lpstr>
      <vt:lpstr>Arial - 21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asweeney</dc:creator>
  <cp:lastModifiedBy>asweeney</cp:lastModifiedBy>
  <cp:revision>1</cp:revision>
  <dcterms:created xsi:type="dcterms:W3CDTF">2014-09-29T14:21:56Z</dcterms:created>
  <dcterms:modified xsi:type="dcterms:W3CDTF">2014-09-29T14:22:10Z</dcterms:modified>
</cp:coreProperties>
</file>